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Anaheim"/>
      <p:regular r:id="rId11"/>
    </p:embeddedFont>
    <p:embeddedFont>
      <p:font typeface="Inter"/>
      <p:regular r:id="rId12"/>
      <p:bold r:id="rId13"/>
    </p:embeddedFont>
    <p:embeddedFont>
      <p:font typeface="Inter Black"/>
      <p:bold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font" Target="fonts/Anaheim-regular.fntdata"/><Relationship Id="rId10" Type="http://schemas.openxmlformats.org/officeDocument/2006/relationships/slide" Target="slides/slide5.xml"/><Relationship Id="rId13" Type="http://schemas.openxmlformats.org/officeDocument/2006/relationships/font" Target="fonts/Inter-bold.fntdata"/><Relationship Id="rId12" Type="http://schemas.openxmlformats.org/officeDocument/2006/relationships/font" Target="fonts/Inter-regular.fntdata"/><Relationship Id="rId14" Type="http://schemas.openxmlformats.org/officeDocument/2006/relationships/font" Target="fonts/InterBlack-bold.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1bc49055a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1bc49055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1bc68c5efe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1bc68c5efe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1bc7e9f903e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1bc7e9f903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1bc7e9f903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1bc7e9f903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1"/>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938700" y="1014588"/>
            <a:ext cx="7266600" cy="2110500"/>
          </a:xfrm>
          <a:prstGeom prst="rect">
            <a:avLst/>
          </a:prstGeom>
        </p:spPr>
        <p:txBody>
          <a:bodyPr anchorCtr="0" anchor="t" bIns="91425" lIns="91425" spcFirstLastPara="1" rIns="91425" wrap="square" tIns="91425">
            <a:noAutofit/>
          </a:bodyPr>
          <a:lstStyle>
            <a:lvl1pPr lvl="0" algn="ctr">
              <a:lnSpc>
                <a:spcPct val="90000"/>
              </a:lnSpc>
              <a:spcBef>
                <a:spcPts val="0"/>
              </a:spcBef>
              <a:spcAft>
                <a:spcPts val="0"/>
              </a:spcAft>
              <a:buClr>
                <a:schemeClr val="dk1"/>
              </a:buClr>
              <a:buSzPts val="5200"/>
              <a:buNone/>
              <a:defRPr sz="6500">
                <a:solidFill>
                  <a:schemeClr val="dk1"/>
                </a:solidFill>
                <a:latin typeface="Inter Black"/>
                <a:ea typeface="Inter Black"/>
                <a:cs typeface="Inter Black"/>
                <a:sym typeface="Inter Black"/>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p:txBody>
      </p:sp>
      <p:sp>
        <p:nvSpPr>
          <p:cNvPr id="10" name="Google Shape;10;p2"/>
          <p:cNvSpPr txBox="1"/>
          <p:nvPr>
            <p:ph idx="1" type="subTitle"/>
          </p:nvPr>
        </p:nvSpPr>
        <p:spPr>
          <a:xfrm>
            <a:off x="2986550" y="3218491"/>
            <a:ext cx="3171000" cy="741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800"/>
              <a:buNone/>
              <a:defRPr sz="16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grpSp>
        <p:nvGrpSpPr>
          <p:cNvPr id="11" name="Google Shape;11;p2"/>
          <p:cNvGrpSpPr/>
          <p:nvPr/>
        </p:nvGrpSpPr>
        <p:grpSpPr>
          <a:xfrm>
            <a:off x="0" y="691850"/>
            <a:ext cx="363024" cy="2334040"/>
            <a:chOff x="0" y="691850"/>
            <a:chExt cx="363024" cy="2334040"/>
          </a:xfrm>
        </p:grpSpPr>
        <p:sp>
          <p:nvSpPr>
            <p:cNvPr id="12" name="Google Shape;12;p2"/>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8545049" y="536274"/>
            <a:ext cx="1004693" cy="1004693"/>
            <a:chOff x="3002500" y="3111700"/>
            <a:chExt cx="449125" cy="449125"/>
          </a:xfrm>
        </p:grpSpPr>
        <p:sp>
          <p:nvSpPr>
            <p:cNvPr id="21" name="Google Shape;21;p2"/>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799174" y="4607224"/>
            <a:ext cx="1004693" cy="1004693"/>
            <a:chOff x="3002500" y="3111700"/>
            <a:chExt cx="449125" cy="449125"/>
          </a:xfrm>
        </p:grpSpPr>
        <p:sp>
          <p:nvSpPr>
            <p:cNvPr id="24" name="Google Shape;24;p2"/>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 name="Google Shape;28;p2"/>
          <p:cNvGrpSpPr/>
          <p:nvPr/>
        </p:nvGrpSpPr>
        <p:grpSpPr>
          <a:xfrm>
            <a:off x="7691768" y="2044875"/>
            <a:ext cx="1734624" cy="491644"/>
            <a:chOff x="7697618" y="2468900"/>
            <a:chExt cx="1734624" cy="491644"/>
          </a:xfrm>
        </p:grpSpPr>
        <p:sp>
          <p:nvSpPr>
            <p:cNvPr id="29" name="Google Shape;29;p2"/>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1"/>
        </a:solidFill>
      </p:bgPr>
    </p:bg>
    <p:spTree>
      <p:nvGrpSpPr>
        <p:cNvPr id="191" name="Shape 191"/>
        <p:cNvGrpSpPr/>
        <p:nvPr/>
      </p:nvGrpSpPr>
      <p:grpSpPr>
        <a:xfrm>
          <a:off x="0" y="0"/>
          <a:ext cx="0" cy="0"/>
          <a:chOff x="0" y="0"/>
          <a:chExt cx="0" cy="0"/>
        </a:xfrm>
      </p:grpSpPr>
      <p:sp>
        <p:nvSpPr>
          <p:cNvPr id="192" name="Google Shape;192;p11"/>
          <p:cNvSpPr txBox="1"/>
          <p:nvPr>
            <p:ph hasCustomPrompt="1" type="title"/>
          </p:nvPr>
        </p:nvSpPr>
        <p:spPr>
          <a:xfrm>
            <a:off x="1783500" y="1378550"/>
            <a:ext cx="5577000" cy="16911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93" name="Google Shape;193;p11"/>
          <p:cNvSpPr txBox="1"/>
          <p:nvPr>
            <p:ph idx="1" type="subTitle"/>
          </p:nvPr>
        </p:nvSpPr>
        <p:spPr>
          <a:xfrm>
            <a:off x="2318850" y="3186050"/>
            <a:ext cx="4506300" cy="47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800"/>
              <a:buNone/>
              <a:defRPr sz="14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4" name="Google Shape;194;p11"/>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11"/>
          <p:cNvGrpSpPr/>
          <p:nvPr/>
        </p:nvGrpSpPr>
        <p:grpSpPr>
          <a:xfrm>
            <a:off x="-360132" y="844100"/>
            <a:ext cx="1734624" cy="491644"/>
            <a:chOff x="7697618" y="2468900"/>
            <a:chExt cx="1734624" cy="491644"/>
          </a:xfrm>
        </p:grpSpPr>
        <p:sp>
          <p:nvSpPr>
            <p:cNvPr id="197" name="Google Shape;197;p11"/>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11"/>
          <p:cNvGrpSpPr/>
          <p:nvPr/>
        </p:nvGrpSpPr>
        <p:grpSpPr>
          <a:xfrm>
            <a:off x="-360136" y="4499994"/>
            <a:ext cx="1004693" cy="1004693"/>
            <a:chOff x="3002500" y="3111700"/>
            <a:chExt cx="449125" cy="449125"/>
          </a:xfrm>
        </p:grpSpPr>
        <p:sp>
          <p:nvSpPr>
            <p:cNvPr id="202" name="Google Shape;202;p11"/>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 name="Google Shape;204;p11"/>
          <p:cNvGrpSpPr/>
          <p:nvPr/>
        </p:nvGrpSpPr>
        <p:grpSpPr>
          <a:xfrm>
            <a:off x="8960025" y="1378550"/>
            <a:ext cx="363024" cy="2334040"/>
            <a:chOff x="0" y="691850"/>
            <a:chExt cx="363024" cy="2334040"/>
          </a:xfrm>
        </p:grpSpPr>
        <p:sp>
          <p:nvSpPr>
            <p:cNvPr id="205" name="Google Shape;205;p11"/>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13" name="Shape 21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14" name="Shape 214"/>
        <p:cNvGrpSpPr/>
        <p:nvPr/>
      </p:nvGrpSpPr>
      <p:grpSpPr>
        <a:xfrm>
          <a:off x="0" y="0"/>
          <a:ext cx="0" cy="0"/>
          <a:chOff x="0" y="0"/>
          <a:chExt cx="0" cy="0"/>
        </a:xfrm>
      </p:grpSpPr>
      <p:sp>
        <p:nvSpPr>
          <p:cNvPr id="215" name="Google Shape;215;p13"/>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6" name="Google Shape;216;p13"/>
          <p:cNvSpPr txBox="1"/>
          <p:nvPr>
            <p:ph idx="2" type="title"/>
          </p:nvPr>
        </p:nvSpPr>
        <p:spPr>
          <a:xfrm>
            <a:off x="1937581" y="1470592"/>
            <a:ext cx="2484600" cy="6105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sz="2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7" name="Google Shape;217;p13"/>
          <p:cNvSpPr txBox="1"/>
          <p:nvPr>
            <p:ph idx="1" type="subTitle"/>
          </p:nvPr>
        </p:nvSpPr>
        <p:spPr>
          <a:xfrm>
            <a:off x="1937581" y="2347205"/>
            <a:ext cx="2484600" cy="417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800"/>
              <a:buNone/>
              <a:defRPr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8" name="Google Shape;218;p13"/>
          <p:cNvSpPr txBox="1"/>
          <p:nvPr>
            <p:ph idx="3" type="title"/>
          </p:nvPr>
        </p:nvSpPr>
        <p:spPr>
          <a:xfrm>
            <a:off x="5757731" y="1499950"/>
            <a:ext cx="24846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9" name="Google Shape;219;p13"/>
          <p:cNvSpPr txBox="1"/>
          <p:nvPr>
            <p:ph idx="4" type="subTitle"/>
          </p:nvPr>
        </p:nvSpPr>
        <p:spPr>
          <a:xfrm>
            <a:off x="5757731" y="2347205"/>
            <a:ext cx="2484600" cy="417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0" name="Google Shape;220;p13"/>
          <p:cNvSpPr txBox="1"/>
          <p:nvPr>
            <p:ph idx="5" type="title"/>
          </p:nvPr>
        </p:nvSpPr>
        <p:spPr>
          <a:xfrm>
            <a:off x="1937581" y="3209900"/>
            <a:ext cx="24846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1" name="Google Shape;221;p13"/>
          <p:cNvSpPr txBox="1"/>
          <p:nvPr>
            <p:ph idx="6" type="subTitle"/>
          </p:nvPr>
        </p:nvSpPr>
        <p:spPr>
          <a:xfrm>
            <a:off x="1937581" y="4095190"/>
            <a:ext cx="2484600" cy="417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2" name="Google Shape;222;p13"/>
          <p:cNvSpPr txBox="1"/>
          <p:nvPr>
            <p:ph idx="7" type="title"/>
          </p:nvPr>
        </p:nvSpPr>
        <p:spPr>
          <a:xfrm>
            <a:off x="5757731" y="3209900"/>
            <a:ext cx="2484600" cy="6105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3" name="Google Shape;223;p13"/>
          <p:cNvSpPr txBox="1"/>
          <p:nvPr>
            <p:ph idx="8" type="subTitle"/>
          </p:nvPr>
        </p:nvSpPr>
        <p:spPr>
          <a:xfrm>
            <a:off x="5757731" y="4095190"/>
            <a:ext cx="2484600" cy="417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4" name="Google Shape;224;p13"/>
          <p:cNvSpPr txBox="1"/>
          <p:nvPr>
            <p:ph hasCustomPrompt="1" idx="9" type="title"/>
          </p:nvPr>
        </p:nvSpPr>
        <p:spPr>
          <a:xfrm>
            <a:off x="822998" y="1690450"/>
            <a:ext cx="10386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25" name="Google Shape;225;p13"/>
          <p:cNvSpPr txBox="1"/>
          <p:nvPr>
            <p:ph hasCustomPrompt="1" idx="13" type="title"/>
          </p:nvPr>
        </p:nvSpPr>
        <p:spPr>
          <a:xfrm>
            <a:off x="822998" y="3438500"/>
            <a:ext cx="10386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26" name="Google Shape;226;p13"/>
          <p:cNvSpPr txBox="1"/>
          <p:nvPr>
            <p:ph hasCustomPrompt="1" idx="14" type="title"/>
          </p:nvPr>
        </p:nvSpPr>
        <p:spPr>
          <a:xfrm>
            <a:off x="4645489" y="1690450"/>
            <a:ext cx="10386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27" name="Google Shape;227;p13"/>
          <p:cNvSpPr txBox="1"/>
          <p:nvPr>
            <p:ph hasCustomPrompt="1" idx="15" type="title"/>
          </p:nvPr>
        </p:nvSpPr>
        <p:spPr>
          <a:xfrm>
            <a:off x="4645489" y="3438500"/>
            <a:ext cx="10386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grpSp>
        <p:nvGrpSpPr>
          <p:cNvPr id="228" name="Google Shape;228;p13"/>
          <p:cNvGrpSpPr/>
          <p:nvPr/>
        </p:nvGrpSpPr>
        <p:grpSpPr>
          <a:xfrm>
            <a:off x="7721093" y="348375"/>
            <a:ext cx="1734624" cy="491644"/>
            <a:chOff x="7697618" y="2468900"/>
            <a:chExt cx="1734624" cy="491644"/>
          </a:xfrm>
        </p:grpSpPr>
        <p:sp>
          <p:nvSpPr>
            <p:cNvPr id="229" name="Google Shape;229;p13"/>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3"/>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13"/>
          <p:cNvGrpSpPr/>
          <p:nvPr/>
        </p:nvGrpSpPr>
        <p:grpSpPr>
          <a:xfrm>
            <a:off x="8529441" y="3663369"/>
            <a:ext cx="1004693" cy="1004693"/>
            <a:chOff x="3002500" y="3111700"/>
            <a:chExt cx="449125" cy="449125"/>
          </a:xfrm>
        </p:grpSpPr>
        <p:sp>
          <p:nvSpPr>
            <p:cNvPr id="234" name="Google Shape;234;p13"/>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13"/>
          <p:cNvGrpSpPr/>
          <p:nvPr/>
        </p:nvGrpSpPr>
        <p:grpSpPr>
          <a:xfrm>
            <a:off x="0" y="3206450"/>
            <a:ext cx="363024" cy="2334040"/>
            <a:chOff x="0" y="691850"/>
            <a:chExt cx="363024" cy="2334040"/>
          </a:xfrm>
        </p:grpSpPr>
        <p:sp>
          <p:nvSpPr>
            <p:cNvPr id="237" name="Google Shape;237;p13"/>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3"/>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3"/>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3"/>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3"/>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3"/>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3"/>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 name="Google Shape;245;p13"/>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CUSTOM_7">
    <p:spTree>
      <p:nvGrpSpPr>
        <p:cNvPr id="246" name="Shape 246"/>
        <p:cNvGrpSpPr/>
        <p:nvPr/>
      </p:nvGrpSpPr>
      <p:grpSpPr>
        <a:xfrm>
          <a:off x="0" y="0"/>
          <a:ext cx="0" cy="0"/>
          <a:chOff x="0" y="0"/>
          <a:chExt cx="0" cy="0"/>
        </a:xfrm>
      </p:grpSpPr>
      <p:sp>
        <p:nvSpPr>
          <p:cNvPr id="247" name="Google Shape;247;p14"/>
          <p:cNvSpPr txBox="1"/>
          <p:nvPr>
            <p:ph idx="1" type="body"/>
          </p:nvPr>
        </p:nvSpPr>
        <p:spPr>
          <a:xfrm>
            <a:off x="1686600" y="1219500"/>
            <a:ext cx="5770800" cy="33813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accent1"/>
              </a:buClr>
              <a:buSzPts val="1400"/>
              <a:buChar char="●"/>
              <a:defRPr sz="1400"/>
            </a:lvl1pPr>
            <a:lvl2pPr indent="-317500" lvl="1" marL="914400" rtl="0">
              <a:spcBef>
                <a:spcPts val="0"/>
              </a:spcBef>
              <a:spcAft>
                <a:spcPts val="0"/>
              </a:spcAft>
              <a:buClr>
                <a:srgbClr val="595959"/>
              </a:buClr>
              <a:buSzPts val="1400"/>
              <a:buFont typeface="Anaheim"/>
              <a:buChar char="○"/>
              <a:defRPr/>
            </a:lvl2pPr>
            <a:lvl3pPr indent="-317500" lvl="2" marL="1371600" rtl="0">
              <a:spcBef>
                <a:spcPts val="0"/>
              </a:spcBef>
              <a:spcAft>
                <a:spcPts val="0"/>
              </a:spcAft>
              <a:buClr>
                <a:srgbClr val="595959"/>
              </a:buClr>
              <a:buSzPts val="1400"/>
              <a:buFont typeface="Anaheim"/>
              <a:buChar char="■"/>
              <a:defRPr/>
            </a:lvl3pPr>
            <a:lvl4pPr indent="-317500" lvl="3" marL="1828800" rtl="0">
              <a:spcBef>
                <a:spcPts val="0"/>
              </a:spcBef>
              <a:spcAft>
                <a:spcPts val="0"/>
              </a:spcAft>
              <a:buClr>
                <a:srgbClr val="595959"/>
              </a:buClr>
              <a:buSzPts val="1400"/>
              <a:buFont typeface="Anaheim"/>
              <a:buChar char="●"/>
              <a:defRPr/>
            </a:lvl4pPr>
            <a:lvl5pPr indent="-317500" lvl="4" marL="2286000" rtl="0">
              <a:spcBef>
                <a:spcPts val="0"/>
              </a:spcBef>
              <a:spcAft>
                <a:spcPts val="0"/>
              </a:spcAft>
              <a:buClr>
                <a:srgbClr val="595959"/>
              </a:buClr>
              <a:buSzPts val="1400"/>
              <a:buFont typeface="Anaheim"/>
              <a:buChar char="○"/>
              <a:defRPr/>
            </a:lvl5pPr>
            <a:lvl6pPr indent="-317500" lvl="5" marL="2743200" rtl="0">
              <a:spcBef>
                <a:spcPts val="0"/>
              </a:spcBef>
              <a:spcAft>
                <a:spcPts val="0"/>
              </a:spcAft>
              <a:buClr>
                <a:srgbClr val="595959"/>
              </a:buClr>
              <a:buSzPts val="1400"/>
              <a:buFont typeface="Anaheim"/>
              <a:buChar char="■"/>
              <a:defRPr/>
            </a:lvl6pPr>
            <a:lvl7pPr indent="-317500" lvl="6" marL="3200400" rtl="0">
              <a:spcBef>
                <a:spcPts val="0"/>
              </a:spcBef>
              <a:spcAft>
                <a:spcPts val="0"/>
              </a:spcAft>
              <a:buClr>
                <a:srgbClr val="595959"/>
              </a:buClr>
              <a:buSzPts val="1400"/>
              <a:buFont typeface="Anaheim"/>
              <a:buChar char="●"/>
              <a:defRPr/>
            </a:lvl7pPr>
            <a:lvl8pPr indent="-317500" lvl="7" marL="3657600" rtl="0">
              <a:spcBef>
                <a:spcPts val="0"/>
              </a:spcBef>
              <a:spcAft>
                <a:spcPts val="0"/>
              </a:spcAft>
              <a:buClr>
                <a:srgbClr val="595959"/>
              </a:buClr>
              <a:buSzPts val="1400"/>
              <a:buFont typeface="Anaheim"/>
              <a:buChar char="○"/>
              <a:defRPr/>
            </a:lvl8pPr>
            <a:lvl9pPr indent="-317500" lvl="8" marL="4114800" rtl="0">
              <a:spcBef>
                <a:spcPts val="0"/>
              </a:spcBef>
              <a:spcAft>
                <a:spcPts val="0"/>
              </a:spcAft>
              <a:buClr>
                <a:srgbClr val="595959"/>
              </a:buClr>
              <a:buSzPts val="1400"/>
              <a:buFont typeface="Anaheim"/>
              <a:buChar char="■"/>
              <a:defRPr/>
            </a:lvl9pPr>
          </a:lstStyle>
          <a:p/>
        </p:txBody>
      </p:sp>
      <p:sp>
        <p:nvSpPr>
          <p:cNvPr id="248" name="Google Shape;248;p14"/>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49" name="Google Shape;249;p14"/>
          <p:cNvGrpSpPr/>
          <p:nvPr/>
        </p:nvGrpSpPr>
        <p:grpSpPr>
          <a:xfrm rot="5400000">
            <a:off x="7127390" y="3325776"/>
            <a:ext cx="509867" cy="3278159"/>
            <a:chOff x="0" y="691850"/>
            <a:chExt cx="363024" cy="2334040"/>
          </a:xfrm>
        </p:grpSpPr>
        <p:sp>
          <p:nvSpPr>
            <p:cNvPr id="250" name="Google Shape;250;p14"/>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4"/>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4"/>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4"/>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4"/>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4"/>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 name="Google Shape;258;p14"/>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14"/>
          <p:cNvGrpSpPr/>
          <p:nvPr/>
        </p:nvGrpSpPr>
        <p:grpSpPr>
          <a:xfrm>
            <a:off x="-290326" y="3127599"/>
            <a:ext cx="1004693" cy="1004693"/>
            <a:chOff x="3002500" y="3111700"/>
            <a:chExt cx="449125" cy="449125"/>
          </a:xfrm>
        </p:grpSpPr>
        <p:sp>
          <p:nvSpPr>
            <p:cNvPr id="260" name="Google Shape;260;p14"/>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4"/>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262" name="Shape 262"/>
        <p:cNvGrpSpPr/>
        <p:nvPr/>
      </p:nvGrpSpPr>
      <p:grpSpPr>
        <a:xfrm>
          <a:off x="0" y="0"/>
          <a:ext cx="0" cy="0"/>
          <a:chOff x="0" y="0"/>
          <a:chExt cx="0" cy="0"/>
        </a:xfrm>
      </p:grpSpPr>
      <p:sp>
        <p:nvSpPr>
          <p:cNvPr id="263" name="Google Shape;263;p15"/>
          <p:cNvSpPr txBox="1"/>
          <p:nvPr>
            <p:ph type="title"/>
          </p:nvPr>
        </p:nvSpPr>
        <p:spPr>
          <a:xfrm>
            <a:off x="4337125" y="2866100"/>
            <a:ext cx="3714600" cy="761100"/>
          </a:xfrm>
          <a:prstGeom prst="rect">
            <a:avLst/>
          </a:prstGeom>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2800"/>
              <a:buNone/>
              <a:defRPr sz="2200"/>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64" name="Google Shape;264;p15"/>
          <p:cNvSpPr txBox="1"/>
          <p:nvPr>
            <p:ph idx="1" type="subTitle"/>
          </p:nvPr>
        </p:nvSpPr>
        <p:spPr>
          <a:xfrm>
            <a:off x="964762" y="1025577"/>
            <a:ext cx="7049400" cy="1734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30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265" name="Google Shape;265;p15"/>
          <p:cNvGrpSpPr/>
          <p:nvPr/>
        </p:nvGrpSpPr>
        <p:grpSpPr>
          <a:xfrm>
            <a:off x="-306407" y="550350"/>
            <a:ext cx="1734624" cy="491644"/>
            <a:chOff x="7697618" y="2468900"/>
            <a:chExt cx="1734624" cy="491644"/>
          </a:xfrm>
        </p:grpSpPr>
        <p:sp>
          <p:nvSpPr>
            <p:cNvPr id="266" name="Google Shape;266;p15"/>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15"/>
          <p:cNvGrpSpPr/>
          <p:nvPr/>
        </p:nvGrpSpPr>
        <p:grpSpPr>
          <a:xfrm rot="5400000">
            <a:off x="7768665" y="2805051"/>
            <a:ext cx="509867" cy="3278159"/>
            <a:chOff x="0" y="691850"/>
            <a:chExt cx="363024" cy="2334040"/>
          </a:xfrm>
        </p:grpSpPr>
        <p:sp>
          <p:nvSpPr>
            <p:cNvPr id="271" name="Google Shape;271;p15"/>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5"/>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 name="Google Shape;279;p15"/>
          <p:cNvGrpSpPr/>
          <p:nvPr/>
        </p:nvGrpSpPr>
        <p:grpSpPr>
          <a:xfrm>
            <a:off x="8447239" y="843969"/>
            <a:ext cx="1004693" cy="1004693"/>
            <a:chOff x="3002500" y="3111700"/>
            <a:chExt cx="449125" cy="449125"/>
          </a:xfrm>
        </p:grpSpPr>
        <p:sp>
          <p:nvSpPr>
            <p:cNvPr id="280" name="Google Shape;280;p15"/>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282" name="Shape 282"/>
        <p:cNvGrpSpPr/>
        <p:nvPr/>
      </p:nvGrpSpPr>
      <p:grpSpPr>
        <a:xfrm>
          <a:off x="0" y="0"/>
          <a:ext cx="0" cy="0"/>
          <a:chOff x="0" y="0"/>
          <a:chExt cx="0" cy="0"/>
        </a:xfrm>
      </p:grpSpPr>
      <p:sp>
        <p:nvSpPr>
          <p:cNvPr id="283" name="Google Shape;283;p16"/>
          <p:cNvSpPr txBox="1"/>
          <p:nvPr>
            <p:ph type="title"/>
          </p:nvPr>
        </p:nvSpPr>
        <p:spPr>
          <a:xfrm>
            <a:off x="877625" y="2715386"/>
            <a:ext cx="2178300" cy="4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4" name="Google Shape;284;p16"/>
          <p:cNvSpPr txBox="1"/>
          <p:nvPr>
            <p:ph idx="1" type="subTitle"/>
          </p:nvPr>
        </p:nvSpPr>
        <p:spPr>
          <a:xfrm>
            <a:off x="769325" y="3344775"/>
            <a:ext cx="2394900" cy="78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5" name="Google Shape;285;p16"/>
          <p:cNvSpPr txBox="1"/>
          <p:nvPr>
            <p:ph idx="2" type="title"/>
          </p:nvPr>
        </p:nvSpPr>
        <p:spPr>
          <a:xfrm>
            <a:off x="3482850" y="2715386"/>
            <a:ext cx="2178300" cy="4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6" name="Google Shape;286;p16"/>
          <p:cNvSpPr txBox="1"/>
          <p:nvPr>
            <p:ph idx="3" type="subTitle"/>
          </p:nvPr>
        </p:nvSpPr>
        <p:spPr>
          <a:xfrm>
            <a:off x="3374550" y="3344775"/>
            <a:ext cx="2394900" cy="78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7" name="Google Shape;287;p16"/>
          <p:cNvSpPr txBox="1"/>
          <p:nvPr>
            <p:ph idx="4" type="title"/>
          </p:nvPr>
        </p:nvSpPr>
        <p:spPr>
          <a:xfrm>
            <a:off x="6088075" y="2715386"/>
            <a:ext cx="2178300" cy="4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8" name="Google Shape;288;p16"/>
          <p:cNvSpPr txBox="1"/>
          <p:nvPr>
            <p:ph idx="5" type="subTitle"/>
          </p:nvPr>
        </p:nvSpPr>
        <p:spPr>
          <a:xfrm>
            <a:off x="5979775" y="3344775"/>
            <a:ext cx="2394900" cy="785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89" name="Google Shape;289;p16"/>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0" name="Google Shape;290;p16"/>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 name="Google Shape;291;p16"/>
          <p:cNvGrpSpPr/>
          <p:nvPr/>
        </p:nvGrpSpPr>
        <p:grpSpPr>
          <a:xfrm>
            <a:off x="7721093" y="348375"/>
            <a:ext cx="1734624" cy="491644"/>
            <a:chOff x="7697618" y="2468900"/>
            <a:chExt cx="1734624" cy="491644"/>
          </a:xfrm>
        </p:grpSpPr>
        <p:sp>
          <p:nvSpPr>
            <p:cNvPr id="292" name="Google Shape;292;p16"/>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6"/>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6"/>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6"/>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16"/>
          <p:cNvGrpSpPr/>
          <p:nvPr/>
        </p:nvGrpSpPr>
        <p:grpSpPr>
          <a:xfrm>
            <a:off x="8447239" y="4577769"/>
            <a:ext cx="1004693" cy="1004693"/>
            <a:chOff x="3002500" y="3111700"/>
            <a:chExt cx="449125" cy="449125"/>
          </a:xfrm>
        </p:grpSpPr>
        <p:sp>
          <p:nvSpPr>
            <p:cNvPr id="297" name="Google Shape;297;p16"/>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16"/>
          <p:cNvGrpSpPr/>
          <p:nvPr/>
        </p:nvGrpSpPr>
        <p:grpSpPr>
          <a:xfrm>
            <a:off x="0" y="3206450"/>
            <a:ext cx="363024" cy="2334040"/>
            <a:chOff x="0" y="691850"/>
            <a:chExt cx="363024" cy="2334040"/>
          </a:xfrm>
        </p:grpSpPr>
        <p:sp>
          <p:nvSpPr>
            <p:cNvPr id="300" name="Google Shape;300;p16"/>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6"/>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6"/>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 name="Google Shape;308;p16"/>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1">
    <p:spTree>
      <p:nvGrpSpPr>
        <p:cNvPr id="309" name="Shape 309"/>
        <p:cNvGrpSpPr/>
        <p:nvPr/>
      </p:nvGrpSpPr>
      <p:grpSpPr>
        <a:xfrm>
          <a:off x="0" y="0"/>
          <a:ext cx="0" cy="0"/>
          <a:chOff x="0" y="0"/>
          <a:chExt cx="0" cy="0"/>
        </a:xfrm>
      </p:grpSpPr>
      <p:sp>
        <p:nvSpPr>
          <p:cNvPr id="310" name="Google Shape;310;p17"/>
          <p:cNvSpPr txBox="1"/>
          <p:nvPr>
            <p:ph type="title"/>
          </p:nvPr>
        </p:nvSpPr>
        <p:spPr>
          <a:xfrm>
            <a:off x="790575" y="1320418"/>
            <a:ext cx="3197700" cy="417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1" name="Google Shape;311;p17"/>
          <p:cNvSpPr txBox="1"/>
          <p:nvPr>
            <p:ph idx="1" type="subTitle"/>
          </p:nvPr>
        </p:nvSpPr>
        <p:spPr>
          <a:xfrm>
            <a:off x="790575" y="1899100"/>
            <a:ext cx="3515700" cy="88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2" name="Google Shape;312;p17"/>
          <p:cNvSpPr txBox="1"/>
          <p:nvPr>
            <p:ph idx="2" type="title"/>
          </p:nvPr>
        </p:nvSpPr>
        <p:spPr>
          <a:xfrm>
            <a:off x="790575" y="3112008"/>
            <a:ext cx="3197700" cy="4179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3" name="Google Shape;313;p17"/>
          <p:cNvSpPr txBox="1"/>
          <p:nvPr>
            <p:ph idx="3" type="subTitle"/>
          </p:nvPr>
        </p:nvSpPr>
        <p:spPr>
          <a:xfrm>
            <a:off x="790575" y="3690701"/>
            <a:ext cx="3515700" cy="88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4" name="Google Shape;314;p17"/>
          <p:cNvSpPr txBox="1"/>
          <p:nvPr>
            <p:ph idx="4" type="title"/>
          </p:nvPr>
        </p:nvSpPr>
        <p:spPr>
          <a:xfrm>
            <a:off x="5158343" y="2222618"/>
            <a:ext cx="3197700" cy="417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5" name="Google Shape;315;p17"/>
          <p:cNvSpPr txBox="1"/>
          <p:nvPr>
            <p:ph idx="5" type="subTitle"/>
          </p:nvPr>
        </p:nvSpPr>
        <p:spPr>
          <a:xfrm>
            <a:off x="4840375" y="2801296"/>
            <a:ext cx="3515700" cy="882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6" name="Google Shape;316;p17"/>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7" name="Google Shape;317;p17"/>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7"/>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 name="Google Shape;319;p17"/>
          <p:cNvGrpSpPr/>
          <p:nvPr/>
        </p:nvGrpSpPr>
        <p:grpSpPr>
          <a:xfrm>
            <a:off x="5200239" y="1377744"/>
            <a:ext cx="1004693" cy="1004693"/>
            <a:chOff x="3002500" y="3111700"/>
            <a:chExt cx="449125" cy="449125"/>
          </a:xfrm>
        </p:grpSpPr>
        <p:sp>
          <p:nvSpPr>
            <p:cNvPr id="320" name="Google Shape;320;p17"/>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7"/>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17"/>
          <p:cNvGrpSpPr/>
          <p:nvPr/>
        </p:nvGrpSpPr>
        <p:grpSpPr>
          <a:xfrm>
            <a:off x="0" y="3206450"/>
            <a:ext cx="363024" cy="2334040"/>
            <a:chOff x="0" y="691850"/>
            <a:chExt cx="363024" cy="2334040"/>
          </a:xfrm>
        </p:grpSpPr>
        <p:sp>
          <p:nvSpPr>
            <p:cNvPr id="323" name="Google Shape;323;p17"/>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7"/>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7"/>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7"/>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7"/>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17"/>
          <p:cNvGrpSpPr/>
          <p:nvPr/>
        </p:nvGrpSpPr>
        <p:grpSpPr>
          <a:xfrm>
            <a:off x="6176731" y="4152650"/>
            <a:ext cx="3167412" cy="491644"/>
            <a:chOff x="5425181" y="4202325"/>
            <a:chExt cx="3167412" cy="491644"/>
          </a:xfrm>
        </p:grpSpPr>
        <p:grpSp>
          <p:nvGrpSpPr>
            <p:cNvPr id="332" name="Google Shape;332;p17"/>
            <p:cNvGrpSpPr/>
            <p:nvPr/>
          </p:nvGrpSpPr>
          <p:grpSpPr>
            <a:xfrm>
              <a:off x="6857968" y="4202325"/>
              <a:ext cx="1734624" cy="491644"/>
              <a:chOff x="7697618" y="2468900"/>
              <a:chExt cx="1734624" cy="491644"/>
            </a:xfrm>
          </p:grpSpPr>
          <p:sp>
            <p:nvSpPr>
              <p:cNvPr id="333" name="Google Shape;333;p17"/>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7"/>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17"/>
            <p:cNvGrpSpPr/>
            <p:nvPr/>
          </p:nvGrpSpPr>
          <p:grpSpPr>
            <a:xfrm>
              <a:off x="5425181" y="4202325"/>
              <a:ext cx="1734624" cy="491644"/>
              <a:chOff x="7697618" y="2468900"/>
              <a:chExt cx="1734624" cy="491644"/>
            </a:xfrm>
          </p:grpSpPr>
          <p:sp>
            <p:nvSpPr>
              <p:cNvPr id="338" name="Google Shape;338;p17"/>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7"/>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7"/>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2">
    <p:spTree>
      <p:nvGrpSpPr>
        <p:cNvPr id="342" name="Shape 342"/>
        <p:cNvGrpSpPr/>
        <p:nvPr/>
      </p:nvGrpSpPr>
      <p:grpSpPr>
        <a:xfrm>
          <a:off x="0" y="0"/>
          <a:ext cx="0" cy="0"/>
          <a:chOff x="0" y="0"/>
          <a:chExt cx="0" cy="0"/>
        </a:xfrm>
      </p:grpSpPr>
      <p:sp>
        <p:nvSpPr>
          <p:cNvPr id="343" name="Google Shape;343;p18"/>
          <p:cNvSpPr txBox="1"/>
          <p:nvPr>
            <p:ph type="title"/>
          </p:nvPr>
        </p:nvSpPr>
        <p:spPr>
          <a:xfrm>
            <a:off x="877625" y="3204100"/>
            <a:ext cx="21783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4" name="Google Shape;344;p18"/>
          <p:cNvSpPr txBox="1"/>
          <p:nvPr>
            <p:ph idx="1" type="subTitle"/>
          </p:nvPr>
        </p:nvSpPr>
        <p:spPr>
          <a:xfrm>
            <a:off x="769325" y="4024833"/>
            <a:ext cx="2394900" cy="61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5" name="Google Shape;345;p18"/>
          <p:cNvSpPr txBox="1"/>
          <p:nvPr>
            <p:ph idx="2" type="title"/>
          </p:nvPr>
        </p:nvSpPr>
        <p:spPr>
          <a:xfrm>
            <a:off x="3482850" y="3204100"/>
            <a:ext cx="21783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6" name="Google Shape;346;p18"/>
          <p:cNvSpPr txBox="1"/>
          <p:nvPr>
            <p:ph idx="3" type="subTitle"/>
          </p:nvPr>
        </p:nvSpPr>
        <p:spPr>
          <a:xfrm>
            <a:off x="3374550" y="4024833"/>
            <a:ext cx="2394900" cy="61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7" name="Google Shape;347;p18"/>
          <p:cNvSpPr txBox="1"/>
          <p:nvPr>
            <p:ph idx="4" type="title"/>
          </p:nvPr>
        </p:nvSpPr>
        <p:spPr>
          <a:xfrm>
            <a:off x="6088075" y="3204100"/>
            <a:ext cx="2178300" cy="78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8" name="Google Shape;348;p18"/>
          <p:cNvSpPr txBox="1"/>
          <p:nvPr>
            <p:ph idx="5" type="subTitle"/>
          </p:nvPr>
        </p:nvSpPr>
        <p:spPr>
          <a:xfrm>
            <a:off x="5979775" y="4024833"/>
            <a:ext cx="2394900" cy="61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49" name="Google Shape;349;p18"/>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0" name="Google Shape;350;p18"/>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8"/>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18"/>
          <p:cNvGrpSpPr/>
          <p:nvPr/>
        </p:nvGrpSpPr>
        <p:grpSpPr>
          <a:xfrm>
            <a:off x="8154668" y="1180350"/>
            <a:ext cx="1734624" cy="491644"/>
            <a:chOff x="7697618" y="2468900"/>
            <a:chExt cx="1734624" cy="491644"/>
          </a:xfrm>
        </p:grpSpPr>
        <p:sp>
          <p:nvSpPr>
            <p:cNvPr id="353" name="Google Shape;353;p18"/>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8"/>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8"/>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8"/>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18"/>
          <p:cNvGrpSpPr/>
          <p:nvPr/>
        </p:nvGrpSpPr>
        <p:grpSpPr>
          <a:xfrm>
            <a:off x="8108251" y="4498169"/>
            <a:ext cx="1004693" cy="1004693"/>
            <a:chOff x="3002500" y="3111700"/>
            <a:chExt cx="449125" cy="449125"/>
          </a:xfrm>
        </p:grpSpPr>
        <p:sp>
          <p:nvSpPr>
            <p:cNvPr id="358" name="Google Shape;358;p18"/>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8"/>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18"/>
          <p:cNvGrpSpPr/>
          <p:nvPr/>
        </p:nvGrpSpPr>
        <p:grpSpPr>
          <a:xfrm>
            <a:off x="0" y="1225250"/>
            <a:ext cx="363024" cy="2334040"/>
            <a:chOff x="0" y="691850"/>
            <a:chExt cx="363024" cy="2334040"/>
          </a:xfrm>
        </p:grpSpPr>
        <p:sp>
          <p:nvSpPr>
            <p:cNvPr id="361" name="Google Shape;361;p18"/>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8"/>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8"/>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8"/>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8"/>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8"/>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_2_1">
    <p:spTree>
      <p:nvGrpSpPr>
        <p:cNvPr id="369" name="Shape 369"/>
        <p:cNvGrpSpPr/>
        <p:nvPr/>
      </p:nvGrpSpPr>
      <p:grpSpPr>
        <a:xfrm>
          <a:off x="0" y="0"/>
          <a:ext cx="0" cy="0"/>
          <a:chOff x="0" y="0"/>
          <a:chExt cx="0" cy="0"/>
        </a:xfrm>
      </p:grpSpPr>
      <p:sp>
        <p:nvSpPr>
          <p:cNvPr id="370" name="Google Shape;370;p19"/>
          <p:cNvSpPr txBox="1"/>
          <p:nvPr>
            <p:ph type="title"/>
          </p:nvPr>
        </p:nvSpPr>
        <p:spPr>
          <a:xfrm>
            <a:off x="868206" y="2315625"/>
            <a:ext cx="2178300" cy="53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1" name="Google Shape;371;p19"/>
          <p:cNvSpPr txBox="1"/>
          <p:nvPr>
            <p:ph idx="1" type="subTitle"/>
          </p:nvPr>
        </p:nvSpPr>
        <p:spPr>
          <a:xfrm>
            <a:off x="814056" y="3149875"/>
            <a:ext cx="2286600" cy="110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2" name="Google Shape;372;p19"/>
          <p:cNvSpPr txBox="1"/>
          <p:nvPr>
            <p:ph idx="2" type="title"/>
          </p:nvPr>
        </p:nvSpPr>
        <p:spPr>
          <a:xfrm>
            <a:off x="3491938" y="2315625"/>
            <a:ext cx="2178300" cy="53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3" name="Google Shape;373;p19"/>
          <p:cNvSpPr txBox="1"/>
          <p:nvPr>
            <p:ph idx="3" type="subTitle"/>
          </p:nvPr>
        </p:nvSpPr>
        <p:spPr>
          <a:xfrm>
            <a:off x="3437788" y="3149875"/>
            <a:ext cx="2286600" cy="110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4" name="Google Shape;374;p19"/>
          <p:cNvSpPr txBox="1"/>
          <p:nvPr>
            <p:ph idx="4" type="title"/>
          </p:nvPr>
        </p:nvSpPr>
        <p:spPr>
          <a:xfrm>
            <a:off x="6097494" y="2315625"/>
            <a:ext cx="2178300" cy="535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5" name="Google Shape;375;p19"/>
          <p:cNvSpPr txBox="1"/>
          <p:nvPr>
            <p:ph idx="5" type="subTitle"/>
          </p:nvPr>
        </p:nvSpPr>
        <p:spPr>
          <a:xfrm>
            <a:off x="6043344" y="3149875"/>
            <a:ext cx="2286600" cy="1101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6" name="Google Shape;376;p19"/>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7" name="Google Shape;377;p19"/>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 name="Google Shape;378;p19"/>
          <p:cNvGrpSpPr/>
          <p:nvPr/>
        </p:nvGrpSpPr>
        <p:grpSpPr>
          <a:xfrm>
            <a:off x="7721093" y="348375"/>
            <a:ext cx="1734624" cy="491644"/>
            <a:chOff x="7697618" y="2468900"/>
            <a:chExt cx="1734624" cy="491644"/>
          </a:xfrm>
        </p:grpSpPr>
        <p:sp>
          <p:nvSpPr>
            <p:cNvPr id="379" name="Google Shape;379;p19"/>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19"/>
          <p:cNvGrpSpPr/>
          <p:nvPr/>
        </p:nvGrpSpPr>
        <p:grpSpPr>
          <a:xfrm>
            <a:off x="8447239" y="4577769"/>
            <a:ext cx="1004693" cy="1004693"/>
            <a:chOff x="3002500" y="3111700"/>
            <a:chExt cx="449125" cy="449125"/>
          </a:xfrm>
        </p:grpSpPr>
        <p:sp>
          <p:nvSpPr>
            <p:cNvPr id="384" name="Google Shape;384;p19"/>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9"/>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 name="Google Shape;386;p19"/>
          <p:cNvGrpSpPr/>
          <p:nvPr/>
        </p:nvGrpSpPr>
        <p:grpSpPr>
          <a:xfrm>
            <a:off x="0" y="3206450"/>
            <a:ext cx="363024" cy="2334040"/>
            <a:chOff x="0" y="691850"/>
            <a:chExt cx="363024" cy="2334040"/>
          </a:xfrm>
        </p:grpSpPr>
        <p:sp>
          <p:nvSpPr>
            <p:cNvPr id="387" name="Google Shape;387;p19"/>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9"/>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9"/>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9"/>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9"/>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19"/>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_1">
    <p:spTree>
      <p:nvGrpSpPr>
        <p:cNvPr id="396" name="Shape 396"/>
        <p:cNvGrpSpPr/>
        <p:nvPr/>
      </p:nvGrpSpPr>
      <p:grpSpPr>
        <a:xfrm>
          <a:off x="0" y="0"/>
          <a:ext cx="0" cy="0"/>
          <a:chOff x="0" y="0"/>
          <a:chExt cx="0" cy="0"/>
        </a:xfrm>
      </p:grpSpPr>
      <p:sp>
        <p:nvSpPr>
          <p:cNvPr id="397" name="Google Shape;397;p20"/>
          <p:cNvSpPr txBox="1"/>
          <p:nvPr>
            <p:ph type="title"/>
          </p:nvPr>
        </p:nvSpPr>
        <p:spPr>
          <a:xfrm>
            <a:off x="953825" y="1882879"/>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8" name="Google Shape;398;p20"/>
          <p:cNvSpPr txBox="1"/>
          <p:nvPr>
            <p:ph idx="1" type="subTitle"/>
          </p:nvPr>
        </p:nvSpPr>
        <p:spPr>
          <a:xfrm>
            <a:off x="845525" y="235417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99" name="Google Shape;399;p20"/>
          <p:cNvSpPr txBox="1"/>
          <p:nvPr>
            <p:ph idx="2" type="title"/>
          </p:nvPr>
        </p:nvSpPr>
        <p:spPr>
          <a:xfrm>
            <a:off x="3482850" y="1882879"/>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0" name="Google Shape;400;p20"/>
          <p:cNvSpPr txBox="1"/>
          <p:nvPr>
            <p:ph idx="3" type="subTitle"/>
          </p:nvPr>
        </p:nvSpPr>
        <p:spPr>
          <a:xfrm>
            <a:off x="3374550" y="235417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1" name="Google Shape;401;p20"/>
          <p:cNvSpPr txBox="1"/>
          <p:nvPr>
            <p:ph idx="4" type="title"/>
          </p:nvPr>
        </p:nvSpPr>
        <p:spPr>
          <a:xfrm>
            <a:off x="6011875" y="1882879"/>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2" name="Google Shape;402;p20"/>
          <p:cNvSpPr txBox="1"/>
          <p:nvPr>
            <p:ph idx="5" type="subTitle"/>
          </p:nvPr>
        </p:nvSpPr>
        <p:spPr>
          <a:xfrm>
            <a:off x="5903575" y="235417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3" name="Google Shape;403;p20"/>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4" name="Google Shape;404;p20"/>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20"/>
          <p:cNvGrpSpPr/>
          <p:nvPr/>
        </p:nvGrpSpPr>
        <p:grpSpPr>
          <a:xfrm>
            <a:off x="7721093" y="348375"/>
            <a:ext cx="1734624" cy="491644"/>
            <a:chOff x="7697618" y="2468900"/>
            <a:chExt cx="1734624" cy="491644"/>
          </a:xfrm>
        </p:grpSpPr>
        <p:sp>
          <p:nvSpPr>
            <p:cNvPr id="406" name="Google Shape;406;p20"/>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0"/>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0"/>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 name="Google Shape;410;p20"/>
          <p:cNvGrpSpPr/>
          <p:nvPr/>
        </p:nvGrpSpPr>
        <p:grpSpPr>
          <a:xfrm>
            <a:off x="8447239" y="4577769"/>
            <a:ext cx="1004693" cy="1004693"/>
            <a:chOff x="3002500" y="3111700"/>
            <a:chExt cx="449125" cy="449125"/>
          </a:xfrm>
        </p:grpSpPr>
        <p:sp>
          <p:nvSpPr>
            <p:cNvPr id="411" name="Google Shape;411;p20"/>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 name="Google Shape;413;p20"/>
          <p:cNvGrpSpPr/>
          <p:nvPr/>
        </p:nvGrpSpPr>
        <p:grpSpPr>
          <a:xfrm>
            <a:off x="0" y="3206450"/>
            <a:ext cx="363024" cy="2334040"/>
            <a:chOff x="0" y="691850"/>
            <a:chExt cx="363024" cy="2334040"/>
          </a:xfrm>
        </p:grpSpPr>
        <p:sp>
          <p:nvSpPr>
            <p:cNvPr id="414" name="Google Shape;414;p20"/>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 name="Google Shape;422;p20"/>
          <p:cNvSpPr txBox="1"/>
          <p:nvPr>
            <p:ph idx="7" type="title"/>
          </p:nvPr>
        </p:nvSpPr>
        <p:spPr>
          <a:xfrm>
            <a:off x="953825" y="3158754"/>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3" name="Google Shape;423;p20"/>
          <p:cNvSpPr txBox="1"/>
          <p:nvPr>
            <p:ph idx="8" type="subTitle"/>
          </p:nvPr>
        </p:nvSpPr>
        <p:spPr>
          <a:xfrm>
            <a:off x="845525" y="363002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4" name="Google Shape;424;p20"/>
          <p:cNvSpPr txBox="1"/>
          <p:nvPr>
            <p:ph idx="9" type="title"/>
          </p:nvPr>
        </p:nvSpPr>
        <p:spPr>
          <a:xfrm>
            <a:off x="3482850" y="3158754"/>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5" name="Google Shape;425;p20"/>
          <p:cNvSpPr txBox="1"/>
          <p:nvPr>
            <p:ph idx="13" type="subTitle"/>
          </p:nvPr>
        </p:nvSpPr>
        <p:spPr>
          <a:xfrm>
            <a:off x="3374550" y="363002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6" name="Google Shape;426;p20"/>
          <p:cNvSpPr txBox="1"/>
          <p:nvPr>
            <p:ph idx="14" type="title"/>
          </p:nvPr>
        </p:nvSpPr>
        <p:spPr>
          <a:xfrm>
            <a:off x="6011875" y="3158754"/>
            <a:ext cx="2178300" cy="259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7" name="Google Shape;427;p20"/>
          <p:cNvSpPr txBox="1"/>
          <p:nvPr>
            <p:ph idx="15" type="subTitle"/>
          </p:nvPr>
        </p:nvSpPr>
        <p:spPr>
          <a:xfrm>
            <a:off x="5903575" y="3630025"/>
            <a:ext cx="2394900" cy="45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28" name="Google Shape;428;p20"/>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33" name="Shape 33"/>
        <p:cNvGrpSpPr/>
        <p:nvPr/>
      </p:nvGrpSpPr>
      <p:grpSpPr>
        <a:xfrm>
          <a:off x="0" y="0"/>
          <a:ext cx="0" cy="0"/>
          <a:chOff x="0" y="0"/>
          <a:chExt cx="0" cy="0"/>
        </a:xfrm>
      </p:grpSpPr>
      <p:sp>
        <p:nvSpPr>
          <p:cNvPr id="34" name="Google Shape;34;p3"/>
          <p:cNvSpPr txBox="1"/>
          <p:nvPr>
            <p:ph type="title"/>
          </p:nvPr>
        </p:nvSpPr>
        <p:spPr>
          <a:xfrm>
            <a:off x="711725" y="2966238"/>
            <a:ext cx="5417700" cy="7065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5" name="Google Shape;35;p3"/>
          <p:cNvSpPr txBox="1"/>
          <p:nvPr>
            <p:ph idx="1" type="subTitle"/>
          </p:nvPr>
        </p:nvSpPr>
        <p:spPr>
          <a:xfrm>
            <a:off x="711725" y="3709150"/>
            <a:ext cx="4671900" cy="2055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Clr>
                <a:schemeClr val="dk1"/>
              </a:buClr>
              <a:buSzPts val="1800"/>
              <a:buNone/>
              <a:defRPr sz="1400">
                <a:solidFill>
                  <a:schemeClr val="dk1"/>
                </a:solidFill>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6" name="Google Shape;36;p3"/>
          <p:cNvSpPr txBox="1"/>
          <p:nvPr>
            <p:ph hasCustomPrompt="1" idx="2" type="title"/>
          </p:nvPr>
        </p:nvSpPr>
        <p:spPr>
          <a:xfrm>
            <a:off x="711725" y="1067225"/>
            <a:ext cx="3293400" cy="1797300"/>
          </a:xfrm>
          <a:prstGeom prst="rect">
            <a:avLst/>
          </a:prstGeom>
        </p:spPr>
        <p:txBody>
          <a:bodyPr anchorCtr="0" anchor="b" bIns="91425" lIns="91425" spcFirstLastPara="1" rIns="91425" wrap="square" tIns="91425">
            <a:noAutofit/>
          </a:bodyPr>
          <a:lstStyle>
            <a:lvl1pPr lvl="0" rtl="0">
              <a:spcBef>
                <a:spcPts val="0"/>
              </a:spcBef>
              <a:spcAft>
                <a:spcPts val="0"/>
              </a:spcAft>
              <a:buSzPts val="5900"/>
              <a:buNone/>
              <a:defRPr sz="9600"/>
            </a:lvl1pPr>
            <a:lvl2pPr lvl="1" rtl="0">
              <a:spcBef>
                <a:spcPts val="0"/>
              </a:spcBef>
              <a:spcAft>
                <a:spcPts val="0"/>
              </a:spcAft>
              <a:buSzPts val="5900"/>
              <a:buNone/>
              <a:defRPr sz="5900"/>
            </a:lvl2pPr>
            <a:lvl3pPr lvl="2" rtl="0">
              <a:spcBef>
                <a:spcPts val="0"/>
              </a:spcBef>
              <a:spcAft>
                <a:spcPts val="0"/>
              </a:spcAft>
              <a:buSzPts val="5900"/>
              <a:buNone/>
              <a:defRPr sz="5900"/>
            </a:lvl3pPr>
            <a:lvl4pPr lvl="3" rtl="0">
              <a:spcBef>
                <a:spcPts val="0"/>
              </a:spcBef>
              <a:spcAft>
                <a:spcPts val="0"/>
              </a:spcAft>
              <a:buSzPts val="5900"/>
              <a:buNone/>
              <a:defRPr sz="5900"/>
            </a:lvl4pPr>
            <a:lvl5pPr lvl="4" rtl="0">
              <a:spcBef>
                <a:spcPts val="0"/>
              </a:spcBef>
              <a:spcAft>
                <a:spcPts val="0"/>
              </a:spcAft>
              <a:buSzPts val="5900"/>
              <a:buNone/>
              <a:defRPr sz="5900"/>
            </a:lvl5pPr>
            <a:lvl6pPr lvl="5" rtl="0">
              <a:spcBef>
                <a:spcPts val="0"/>
              </a:spcBef>
              <a:spcAft>
                <a:spcPts val="0"/>
              </a:spcAft>
              <a:buSzPts val="5900"/>
              <a:buNone/>
              <a:defRPr sz="5900"/>
            </a:lvl6pPr>
            <a:lvl7pPr lvl="6" rtl="0">
              <a:spcBef>
                <a:spcPts val="0"/>
              </a:spcBef>
              <a:spcAft>
                <a:spcPts val="0"/>
              </a:spcAft>
              <a:buSzPts val="5900"/>
              <a:buNone/>
              <a:defRPr sz="5900"/>
            </a:lvl7pPr>
            <a:lvl8pPr lvl="7" rtl="0">
              <a:spcBef>
                <a:spcPts val="0"/>
              </a:spcBef>
              <a:spcAft>
                <a:spcPts val="0"/>
              </a:spcAft>
              <a:buSzPts val="5900"/>
              <a:buNone/>
              <a:defRPr sz="5900"/>
            </a:lvl8pPr>
            <a:lvl9pPr lvl="8" rtl="0">
              <a:spcBef>
                <a:spcPts val="0"/>
              </a:spcBef>
              <a:spcAft>
                <a:spcPts val="0"/>
              </a:spcAft>
              <a:buSzPts val="5900"/>
              <a:buNone/>
              <a:defRPr sz="5900"/>
            </a:lvl9pPr>
          </a:lstStyle>
          <a:p>
            <a:r>
              <a:t>xx%</a:t>
            </a:r>
          </a:p>
        </p:txBody>
      </p:sp>
      <p:sp>
        <p:nvSpPr>
          <p:cNvPr id="37" name="Google Shape;37;p3"/>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7564956" y="996750"/>
            <a:ext cx="1734624" cy="491644"/>
            <a:chOff x="7697618" y="2468900"/>
            <a:chExt cx="1734624" cy="491644"/>
          </a:xfrm>
        </p:grpSpPr>
        <p:sp>
          <p:nvSpPr>
            <p:cNvPr id="40" name="Google Shape;40;p3"/>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 name="Google Shape;44;p3"/>
          <p:cNvGrpSpPr/>
          <p:nvPr/>
        </p:nvGrpSpPr>
        <p:grpSpPr>
          <a:xfrm>
            <a:off x="8294889" y="3149544"/>
            <a:ext cx="1004693" cy="1004693"/>
            <a:chOff x="3002500" y="3111700"/>
            <a:chExt cx="449125" cy="449125"/>
          </a:xfrm>
        </p:grpSpPr>
        <p:sp>
          <p:nvSpPr>
            <p:cNvPr id="45" name="Google Shape;45;p3"/>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 name="Google Shape;47;p3"/>
          <p:cNvGrpSpPr/>
          <p:nvPr/>
        </p:nvGrpSpPr>
        <p:grpSpPr>
          <a:xfrm>
            <a:off x="-158525" y="1488400"/>
            <a:ext cx="363024" cy="2334040"/>
            <a:chOff x="0" y="691850"/>
            <a:chExt cx="363024" cy="2334040"/>
          </a:xfrm>
        </p:grpSpPr>
        <p:sp>
          <p:nvSpPr>
            <p:cNvPr id="48" name="Google Shape;48;p3"/>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_1_1">
    <p:spTree>
      <p:nvGrpSpPr>
        <p:cNvPr id="429" name="Shape 429"/>
        <p:cNvGrpSpPr/>
        <p:nvPr/>
      </p:nvGrpSpPr>
      <p:grpSpPr>
        <a:xfrm>
          <a:off x="0" y="0"/>
          <a:ext cx="0" cy="0"/>
          <a:chOff x="0" y="0"/>
          <a:chExt cx="0" cy="0"/>
        </a:xfrm>
      </p:grpSpPr>
      <p:sp>
        <p:nvSpPr>
          <p:cNvPr id="430" name="Google Shape;430;p21"/>
          <p:cNvSpPr txBox="1"/>
          <p:nvPr>
            <p:ph type="title"/>
          </p:nvPr>
        </p:nvSpPr>
        <p:spPr>
          <a:xfrm>
            <a:off x="969575" y="1834200"/>
            <a:ext cx="2662800" cy="259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1" name="Google Shape;431;p21"/>
          <p:cNvSpPr txBox="1"/>
          <p:nvPr>
            <p:ph idx="1" type="subTitle"/>
          </p:nvPr>
        </p:nvSpPr>
        <p:spPr>
          <a:xfrm>
            <a:off x="1498425" y="2229300"/>
            <a:ext cx="2133600" cy="453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32" name="Google Shape;432;p21"/>
          <p:cNvSpPr txBox="1"/>
          <p:nvPr>
            <p:ph idx="2" type="title"/>
          </p:nvPr>
        </p:nvSpPr>
        <p:spPr>
          <a:xfrm>
            <a:off x="4669337" y="1834200"/>
            <a:ext cx="2662800" cy="259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3" name="Google Shape;433;p21"/>
          <p:cNvSpPr txBox="1"/>
          <p:nvPr>
            <p:ph idx="3" type="subTitle"/>
          </p:nvPr>
        </p:nvSpPr>
        <p:spPr>
          <a:xfrm>
            <a:off x="5198841" y="2229302"/>
            <a:ext cx="2133600" cy="453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34" name="Google Shape;434;p21"/>
          <p:cNvSpPr txBox="1"/>
          <p:nvPr>
            <p:ph idx="4"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5" name="Google Shape;435;p21"/>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 name="Google Shape;436;p21"/>
          <p:cNvGrpSpPr/>
          <p:nvPr/>
        </p:nvGrpSpPr>
        <p:grpSpPr>
          <a:xfrm>
            <a:off x="7721093" y="348375"/>
            <a:ext cx="1734624" cy="491644"/>
            <a:chOff x="7697618" y="2468900"/>
            <a:chExt cx="1734624" cy="491644"/>
          </a:xfrm>
        </p:grpSpPr>
        <p:sp>
          <p:nvSpPr>
            <p:cNvPr id="437" name="Google Shape;437;p21"/>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1"/>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1"/>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1"/>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 name="Google Shape;441;p21"/>
          <p:cNvGrpSpPr/>
          <p:nvPr/>
        </p:nvGrpSpPr>
        <p:grpSpPr>
          <a:xfrm>
            <a:off x="8447239" y="4577769"/>
            <a:ext cx="1004693" cy="1004693"/>
            <a:chOff x="3002500" y="3111700"/>
            <a:chExt cx="449125" cy="449125"/>
          </a:xfrm>
        </p:grpSpPr>
        <p:sp>
          <p:nvSpPr>
            <p:cNvPr id="442" name="Google Shape;442;p21"/>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1"/>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21"/>
          <p:cNvGrpSpPr/>
          <p:nvPr/>
        </p:nvGrpSpPr>
        <p:grpSpPr>
          <a:xfrm>
            <a:off x="0" y="3206450"/>
            <a:ext cx="363024" cy="2334040"/>
            <a:chOff x="0" y="691850"/>
            <a:chExt cx="363024" cy="2334040"/>
          </a:xfrm>
        </p:grpSpPr>
        <p:sp>
          <p:nvSpPr>
            <p:cNvPr id="445" name="Google Shape;445;p21"/>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1"/>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1"/>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1"/>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1"/>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1"/>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1"/>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1"/>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21"/>
          <p:cNvSpPr txBox="1"/>
          <p:nvPr>
            <p:ph idx="5" type="title"/>
          </p:nvPr>
        </p:nvSpPr>
        <p:spPr>
          <a:xfrm>
            <a:off x="969575" y="3270047"/>
            <a:ext cx="2662800" cy="259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4" name="Google Shape;454;p21"/>
          <p:cNvSpPr txBox="1"/>
          <p:nvPr>
            <p:ph idx="6" type="subTitle"/>
          </p:nvPr>
        </p:nvSpPr>
        <p:spPr>
          <a:xfrm>
            <a:off x="1498425" y="3665125"/>
            <a:ext cx="2133600" cy="453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5" name="Google Shape;455;p21"/>
          <p:cNvSpPr txBox="1"/>
          <p:nvPr>
            <p:ph idx="7" type="title"/>
          </p:nvPr>
        </p:nvSpPr>
        <p:spPr>
          <a:xfrm>
            <a:off x="4669337" y="3270047"/>
            <a:ext cx="2662800" cy="259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6" name="Google Shape;456;p21"/>
          <p:cNvSpPr txBox="1"/>
          <p:nvPr>
            <p:ph idx="8" type="subTitle"/>
          </p:nvPr>
        </p:nvSpPr>
        <p:spPr>
          <a:xfrm>
            <a:off x="5198841" y="3665125"/>
            <a:ext cx="2133600" cy="453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7" name="Google Shape;457;p21"/>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1_1_1_1">
    <p:spTree>
      <p:nvGrpSpPr>
        <p:cNvPr id="458" name="Shape 458"/>
        <p:cNvGrpSpPr/>
        <p:nvPr/>
      </p:nvGrpSpPr>
      <p:grpSpPr>
        <a:xfrm>
          <a:off x="0" y="0"/>
          <a:ext cx="0" cy="0"/>
          <a:chOff x="0" y="0"/>
          <a:chExt cx="0" cy="0"/>
        </a:xfrm>
      </p:grpSpPr>
      <p:sp>
        <p:nvSpPr>
          <p:cNvPr id="459" name="Google Shape;459;p22"/>
          <p:cNvSpPr txBox="1"/>
          <p:nvPr>
            <p:ph type="title"/>
          </p:nvPr>
        </p:nvSpPr>
        <p:spPr>
          <a:xfrm>
            <a:off x="830270" y="2509533"/>
            <a:ext cx="15087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0" name="Google Shape;460;p22"/>
          <p:cNvSpPr txBox="1"/>
          <p:nvPr>
            <p:ph idx="1" type="subTitle"/>
          </p:nvPr>
        </p:nvSpPr>
        <p:spPr>
          <a:xfrm>
            <a:off x="770870" y="3205228"/>
            <a:ext cx="1627500" cy="80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1" name="Google Shape;461;p22"/>
          <p:cNvSpPr txBox="1"/>
          <p:nvPr>
            <p:ph idx="2" type="title"/>
          </p:nvPr>
        </p:nvSpPr>
        <p:spPr>
          <a:xfrm>
            <a:off x="4815711" y="2509533"/>
            <a:ext cx="15087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2" name="Google Shape;462;p22"/>
          <p:cNvSpPr txBox="1"/>
          <p:nvPr>
            <p:ph idx="3" type="subTitle"/>
          </p:nvPr>
        </p:nvSpPr>
        <p:spPr>
          <a:xfrm>
            <a:off x="4756311" y="3205228"/>
            <a:ext cx="1627500" cy="80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3" name="Google Shape;463;p22"/>
          <p:cNvSpPr txBox="1"/>
          <p:nvPr>
            <p:ph idx="4"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4" name="Google Shape;464;p22"/>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 name="Google Shape;465;p22"/>
          <p:cNvGrpSpPr/>
          <p:nvPr/>
        </p:nvGrpSpPr>
        <p:grpSpPr>
          <a:xfrm>
            <a:off x="7721093" y="348375"/>
            <a:ext cx="1734624" cy="491644"/>
            <a:chOff x="7697618" y="2468900"/>
            <a:chExt cx="1734624" cy="491644"/>
          </a:xfrm>
        </p:grpSpPr>
        <p:sp>
          <p:nvSpPr>
            <p:cNvPr id="466" name="Google Shape;466;p22"/>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2"/>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2"/>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2"/>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22"/>
          <p:cNvGrpSpPr/>
          <p:nvPr/>
        </p:nvGrpSpPr>
        <p:grpSpPr>
          <a:xfrm>
            <a:off x="8447239" y="4577769"/>
            <a:ext cx="1004693" cy="1004693"/>
            <a:chOff x="3002500" y="3111700"/>
            <a:chExt cx="449125" cy="449125"/>
          </a:xfrm>
        </p:grpSpPr>
        <p:sp>
          <p:nvSpPr>
            <p:cNvPr id="471" name="Google Shape;471;p22"/>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2"/>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22"/>
          <p:cNvGrpSpPr/>
          <p:nvPr/>
        </p:nvGrpSpPr>
        <p:grpSpPr>
          <a:xfrm>
            <a:off x="0" y="3206450"/>
            <a:ext cx="363024" cy="2334040"/>
            <a:chOff x="0" y="691850"/>
            <a:chExt cx="363024" cy="2334040"/>
          </a:xfrm>
        </p:grpSpPr>
        <p:sp>
          <p:nvSpPr>
            <p:cNvPr id="474" name="Google Shape;474;p22"/>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2"/>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2"/>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2"/>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2"/>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2"/>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22"/>
          <p:cNvSpPr txBox="1"/>
          <p:nvPr>
            <p:ph idx="5" type="title"/>
          </p:nvPr>
        </p:nvSpPr>
        <p:spPr>
          <a:xfrm>
            <a:off x="2819589" y="2509533"/>
            <a:ext cx="15087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3" name="Google Shape;483;p22"/>
          <p:cNvSpPr txBox="1"/>
          <p:nvPr>
            <p:ph idx="6" type="subTitle"/>
          </p:nvPr>
        </p:nvSpPr>
        <p:spPr>
          <a:xfrm>
            <a:off x="2760189" y="3205228"/>
            <a:ext cx="1627500" cy="80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4" name="Google Shape;484;p22"/>
          <p:cNvSpPr txBox="1"/>
          <p:nvPr>
            <p:ph idx="7" type="title"/>
          </p:nvPr>
        </p:nvSpPr>
        <p:spPr>
          <a:xfrm>
            <a:off x="6811853" y="2509533"/>
            <a:ext cx="15087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5" name="Google Shape;485;p22"/>
          <p:cNvSpPr txBox="1"/>
          <p:nvPr>
            <p:ph idx="8" type="subTitle"/>
          </p:nvPr>
        </p:nvSpPr>
        <p:spPr>
          <a:xfrm>
            <a:off x="6752453" y="3205228"/>
            <a:ext cx="1627500" cy="80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6" name="Google Shape;486;p22"/>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2_1_1_1_1_1">
    <p:spTree>
      <p:nvGrpSpPr>
        <p:cNvPr id="487" name="Shape 487"/>
        <p:cNvGrpSpPr/>
        <p:nvPr/>
      </p:nvGrpSpPr>
      <p:grpSpPr>
        <a:xfrm>
          <a:off x="0" y="0"/>
          <a:ext cx="0" cy="0"/>
          <a:chOff x="0" y="0"/>
          <a:chExt cx="0" cy="0"/>
        </a:xfrm>
      </p:grpSpPr>
      <p:sp>
        <p:nvSpPr>
          <p:cNvPr id="488" name="Google Shape;488;p23"/>
          <p:cNvSpPr txBox="1"/>
          <p:nvPr>
            <p:ph type="title"/>
          </p:nvPr>
        </p:nvSpPr>
        <p:spPr>
          <a:xfrm>
            <a:off x="891900" y="1977177"/>
            <a:ext cx="20724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9" name="Google Shape;489;p23"/>
          <p:cNvSpPr txBox="1"/>
          <p:nvPr>
            <p:ph idx="1" type="subTitle"/>
          </p:nvPr>
        </p:nvSpPr>
        <p:spPr>
          <a:xfrm>
            <a:off x="1054900" y="2426316"/>
            <a:ext cx="1746600" cy="74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0" name="Google Shape;490;p23"/>
          <p:cNvSpPr txBox="1"/>
          <p:nvPr>
            <p:ph idx="2" type="title"/>
          </p:nvPr>
        </p:nvSpPr>
        <p:spPr>
          <a:xfrm>
            <a:off x="6179700" y="1977177"/>
            <a:ext cx="20724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1" name="Google Shape;491;p23"/>
          <p:cNvSpPr txBox="1"/>
          <p:nvPr>
            <p:ph idx="3" type="subTitle"/>
          </p:nvPr>
        </p:nvSpPr>
        <p:spPr>
          <a:xfrm>
            <a:off x="6342676" y="2426316"/>
            <a:ext cx="1746300" cy="74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2" name="Google Shape;492;p23"/>
          <p:cNvSpPr txBox="1"/>
          <p:nvPr>
            <p:ph idx="4"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3" name="Google Shape;493;p23"/>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3"/>
          <p:cNvSpPr txBox="1"/>
          <p:nvPr>
            <p:ph idx="5" type="title"/>
          </p:nvPr>
        </p:nvSpPr>
        <p:spPr>
          <a:xfrm>
            <a:off x="3573900" y="1977177"/>
            <a:ext cx="20724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5" name="Google Shape;495;p23"/>
          <p:cNvSpPr txBox="1"/>
          <p:nvPr>
            <p:ph idx="6" type="subTitle"/>
          </p:nvPr>
        </p:nvSpPr>
        <p:spPr>
          <a:xfrm>
            <a:off x="3736897" y="2426275"/>
            <a:ext cx="1746600" cy="74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6" name="Google Shape;496;p23"/>
          <p:cNvSpPr txBox="1"/>
          <p:nvPr>
            <p:ph idx="7" type="title"/>
          </p:nvPr>
        </p:nvSpPr>
        <p:spPr>
          <a:xfrm>
            <a:off x="4800600" y="3481327"/>
            <a:ext cx="20724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7" name="Google Shape;497;p23"/>
          <p:cNvSpPr txBox="1"/>
          <p:nvPr>
            <p:ph idx="8" type="subTitle"/>
          </p:nvPr>
        </p:nvSpPr>
        <p:spPr>
          <a:xfrm>
            <a:off x="4963577" y="3930466"/>
            <a:ext cx="1746300" cy="74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8" name="Google Shape;498;p23"/>
          <p:cNvSpPr txBox="1"/>
          <p:nvPr>
            <p:ph idx="9" type="title"/>
          </p:nvPr>
        </p:nvSpPr>
        <p:spPr>
          <a:xfrm>
            <a:off x="2271000" y="3459125"/>
            <a:ext cx="2072400" cy="47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2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9" name="Google Shape;499;p23"/>
          <p:cNvSpPr txBox="1"/>
          <p:nvPr>
            <p:ph idx="13" type="subTitle"/>
          </p:nvPr>
        </p:nvSpPr>
        <p:spPr>
          <a:xfrm>
            <a:off x="2434000" y="3930425"/>
            <a:ext cx="1746600" cy="74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00" name="Google Shape;500;p23"/>
          <p:cNvGrpSpPr/>
          <p:nvPr/>
        </p:nvGrpSpPr>
        <p:grpSpPr>
          <a:xfrm>
            <a:off x="874939" y="3607769"/>
            <a:ext cx="1004693" cy="1004693"/>
            <a:chOff x="3002500" y="3111700"/>
            <a:chExt cx="449125" cy="449125"/>
          </a:xfrm>
        </p:grpSpPr>
        <p:sp>
          <p:nvSpPr>
            <p:cNvPr id="501" name="Google Shape;501;p23"/>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3"/>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 name="Google Shape;503;p23"/>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 name="Google Shape;504;p23"/>
          <p:cNvGrpSpPr/>
          <p:nvPr/>
        </p:nvGrpSpPr>
        <p:grpSpPr>
          <a:xfrm>
            <a:off x="0" y="1072850"/>
            <a:ext cx="363024" cy="2334040"/>
            <a:chOff x="0" y="691850"/>
            <a:chExt cx="363024" cy="2334040"/>
          </a:xfrm>
        </p:grpSpPr>
        <p:sp>
          <p:nvSpPr>
            <p:cNvPr id="505" name="Google Shape;505;p23"/>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3"/>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3"/>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3"/>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3"/>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3"/>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3"/>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3"/>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23"/>
          <p:cNvGrpSpPr/>
          <p:nvPr/>
        </p:nvGrpSpPr>
        <p:grpSpPr>
          <a:xfrm>
            <a:off x="7080956" y="3665300"/>
            <a:ext cx="3167412" cy="491644"/>
            <a:chOff x="5425181" y="4202325"/>
            <a:chExt cx="3167412" cy="491644"/>
          </a:xfrm>
        </p:grpSpPr>
        <p:grpSp>
          <p:nvGrpSpPr>
            <p:cNvPr id="514" name="Google Shape;514;p23"/>
            <p:cNvGrpSpPr/>
            <p:nvPr/>
          </p:nvGrpSpPr>
          <p:grpSpPr>
            <a:xfrm>
              <a:off x="6857968" y="4202325"/>
              <a:ext cx="1734624" cy="491644"/>
              <a:chOff x="7697618" y="2468900"/>
              <a:chExt cx="1734624" cy="491644"/>
            </a:xfrm>
          </p:grpSpPr>
          <p:sp>
            <p:nvSpPr>
              <p:cNvPr id="515" name="Google Shape;515;p23"/>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3"/>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3"/>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3"/>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23"/>
            <p:cNvGrpSpPr/>
            <p:nvPr/>
          </p:nvGrpSpPr>
          <p:grpSpPr>
            <a:xfrm>
              <a:off x="5425181" y="4202325"/>
              <a:ext cx="1734624" cy="491644"/>
              <a:chOff x="7697618" y="2468900"/>
              <a:chExt cx="1734624" cy="491644"/>
            </a:xfrm>
          </p:grpSpPr>
          <p:sp>
            <p:nvSpPr>
              <p:cNvPr id="520" name="Google Shape;520;p23"/>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3"/>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3"/>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3"/>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524" name="Shape 524"/>
        <p:cNvGrpSpPr/>
        <p:nvPr/>
      </p:nvGrpSpPr>
      <p:grpSpPr>
        <a:xfrm>
          <a:off x="0" y="0"/>
          <a:ext cx="0" cy="0"/>
          <a:chOff x="0" y="0"/>
          <a:chExt cx="0" cy="0"/>
        </a:xfrm>
      </p:grpSpPr>
      <p:sp>
        <p:nvSpPr>
          <p:cNvPr id="525" name="Google Shape;525;p24"/>
          <p:cNvSpPr txBox="1"/>
          <p:nvPr>
            <p:ph type="title"/>
          </p:nvPr>
        </p:nvSpPr>
        <p:spPr>
          <a:xfrm>
            <a:off x="713850" y="1089275"/>
            <a:ext cx="3644700" cy="2136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6" name="Google Shape;526;p24"/>
          <p:cNvSpPr txBox="1"/>
          <p:nvPr>
            <p:ph idx="1" type="subTitle"/>
          </p:nvPr>
        </p:nvSpPr>
        <p:spPr>
          <a:xfrm>
            <a:off x="854612" y="3591453"/>
            <a:ext cx="3110400" cy="757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27" name="Google Shape;527;p24"/>
          <p:cNvGrpSpPr/>
          <p:nvPr/>
        </p:nvGrpSpPr>
        <p:grpSpPr>
          <a:xfrm>
            <a:off x="0" y="3206450"/>
            <a:ext cx="363024" cy="2334040"/>
            <a:chOff x="0" y="691850"/>
            <a:chExt cx="363024" cy="2334040"/>
          </a:xfrm>
        </p:grpSpPr>
        <p:sp>
          <p:nvSpPr>
            <p:cNvPr id="528" name="Google Shape;528;p24"/>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4"/>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4"/>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4"/>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4"/>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4"/>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4"/>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4"/>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 name="Google Shape;536;p24"/>
          <p:cNvGrpSpPr/>
          <p:nvPr/>
        </p:nvGrpSpPr>
        <p:grpSpPr>
          <a:xfrm>
            <a:off x="3740168" y="537500"/>
            <a:ext cx="1734624" cy="491644"/>
            <a:chOff x="7697618" y="2468900"/>
            <a:chExt cx="1734624" cy="491644"/>
          </a:xfrm>
        </p:grpSpPr>
        <p:sp>
          <p:nvSpPr>
            <p:cNvPr id="537" name="Google Shape;537;p24"/>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4"/>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4"/>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4"/>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24"/>
          <p:cNvGrpSpPr/>
          <p:nvPr/>
        </p:nvGrpSpPr>
        <p:grpSpPr>
          <a:xfrm>
            <a:off x="8447239" y="4577769"/>
            <a:ext cx="1004693" cy="1004693"/>
            <a:chOff x="3002500" y="3111700"/>
            <a:chExt cx="449125" cy="449125"/>
          </a:xfrm>
        </p:grpSpPr>
        <p:sp>
          <p:nvSpPr>
            <p:cNvPr id="542" name="Google Shape;542;p24"/>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4"/>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2">
    <p:bg>
      <p:bgPr>
        <a:solidFill>
          <a:schemeClr val="accent1"/>
        </a:solidFill>
      </p:bgPr>
    </p:bg>
    <p:spTree>
      <p:nvGrpSpPr>
        <p:cNvPr id="544" name="Shape 544"/>
        <p:cNvGrpSpPr/>
        <p:nvPr/>
      </p:nvGrpSpPr>
      <p:grpSpPr>
        <a:xfrm>
          <a:off x="0" y="0"/>
          <a:ext cx="0" cy="0"/>
          <a:chOff x="0" y="0"/>
          <a:chExt cx="0" cy="0"/>
        </a:xfrm>
      </p:grpSpPr>
      <p:sp>
        <p:nvSpPr>
          <p:cNvPr id="545" name="Google Shape;545;p25"/>
          <p:cNvSpPr txBox="1"/>
          <p:nvPr>
            <p:ph type="title"/>
          </p:nvPr>
        </p:nvSpPr>
        <p:spPr>
          <a:xfrm>
            <a:off x="713850" y="1264675"/>
            <a:ext cx="3858300" cy="23328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6" name="Google Shape;546;p25"/>
          <p:cNvSpPr txBox="1"/>
          <p:nvPr>
            <p:ph idx="1" type="subTitle"/>
          </p:nvPr>
        </p:nvSpPr>
        <p:spPr>
          <a:xfrm>
            <a:off x="1809974" y="3046495"/>
            <a:ext cx="4223700" cy="655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47" name="Google Shape;547;p25"/>
          <p:cNvGrpSpPr/>
          <p:nvPr/>
        </p:nvGrpSpPr>
        <p:grpSpPr>
          <a:xfrm>
            <a:off x="7721093" y="2329575"/>
            <a:ext cx="1734624" cy="491644"/>
            <a:chOff x="7697618" y="2468900"/>
            <a:chExt cx="1734624" cy="491644"/>
          </a:xfrm>
        </p:grpSpPr>
        <p:sp>
          <p:nvSpPr>
            <p:cNvPr id="548" name="Google Shape;548;p25"/>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5"/>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5"/>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25"/>
          <p:cNvGrpSpPr/>
          <p:nvPr/>
        </p:nvGrpSpPr>
        <p:grpSpPr>
          <a:xfrm>
            <a:off x="8447239" y="4577769"/>
            <a:ext cx="1004693" cy="1004693"/>
            <a:chOff x="3002500" y="3111700"/>
            <a:chExt cx="449125" cy="449125"/>
          </a:xfrm>
        </p:grpSpPr>
        <p:sp>
          <p:nvSpPr>
            <p:cNvPr id="553" name="Google Shape;553;p25"/>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5"/>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25"/>
          <p:cNvGrpSpPr/>
          <p:nvPr/>
        </p:nvGrpSpPr>
        <p:grpSpPr>
          <a:xfrm>
            <a:off x="0" y="3206450"/>
            <a:ext cx="363024" cy="2334040"/>
            <a:chOff x="0" y="691850"/>
            <a:chExt cx="363024" cy="2334040"/>
          </a:xfrm>
        </p:grpSpPr>
        <p:sp>
          <p:nvSpPr>
            <p:cNvPr id="556" name="Google Shape;556;p25"/>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5"/>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5"/>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5"/>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5"/>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5"/>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 name="Google Shape;564;p25"/>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5"/>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4">
    <p:spTree>
      <p:nvGrpSpPr>
        <p:cNvPr id="566" name="Shape 566"/>
        <p:cNvGrpSpPr/>
        <p:nvPr/>
      </p:nvGrpSpPr>
      <p:grpSpPr>
        <a:xfrm>
          <a:off x="0" y="0"/>
          <a:ext cx="0" cy="0"/>
          <a:chOff x="0" y="0"/>
          <a:chExt cx="0" cy="0"/>
        </a:xfrm>
      </p:grpSpPr>
      <p:sp>
        <p:nvSpPr>
          <p:cNvPr id="567" name="Google Shape;567;p26"/>
          <p:cNvSpPr txBox="1"/>
          <p:nvPr>
            <p:ph hasCustomPrompt="1" type="title"/>
          </p:nvPr>
        </p:nvSpPr>
        <p:spPr>
          <a:xfrm>
            <a:off x="763817" y="554487"/>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68" name="Google Shape;568;p26"/>
          <p:cNvSpPr txBox="1"/>
          <p:nvPr>
            <p:ph idx="1" type="subTitle"/>
          </p:nvPr>
        </p:nvSpPr>
        <p:spPr>
          <a:xfrm>
            <a:off x="738917" y="1695356"/>
            <a:ext cx="2415000" cy="477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9" name="Google Shape;569;p26"/>
          <p:cNvSpPr txBox="1"/>
          <p:nvPr>
            <p:ph hasCustomPrompt="1" idx="2" type="title"/>
          </p:nvPr>
        </p:nvSpPr>
        <p:spPr>
          <a:xfrm>
            <a:off x="3395340" y="1716944"/>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70" name="Google Shape;570;p26"/>
          <p:cNvSpPr txBox="1"/>
          <p:nvPr>
            <p:ph idx="3" type="subTitle"/>
          </p:nvPr>
        </p:nvSpPr>
        <p:spPr>
          <a:xfrm>
            <a:off x="3370440" y="2857831"/>
            <a:ext cx="2415000" cy="477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71" name="Google Shape;571;p26"/>
          <p:cNvSpPr txBox="1"/>
          <p:nvPr>
            <p:ph hasCustomPrompt="1" idx="4" type="title"/>
          </p:nvPr>
        </p:nvSpPr>
        <p:spPr>
          <a:xfrm>
            <a:off x="6014983" y="2879400"/>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72" name="Google Shape;572;p26"/>
          <p:cNvSpPr txBox="1"/>
          <p:nvPr>
            <p:ph idx="5" type="subTitle"/>
          </p:nvPr>
        </p:nvSpPr>
        <p:spPr>
          <a:xfrm>
            <a:off x="5990083" y="4020281"/>
            <a:ext cx="2415000" cy="477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573" name="Google Shape;573;p26"/>
          <p:cNvGrpSpPr/>
          <p:nvPr/>
        </p:nvGrpSpPr>
        <p:grpSpPr>
          <a:xfrm>
            <a:off x="7621268" y="1789950"/>
            <a:ext cx="1734624" cy="491644"/>
            <a:chOff x="7697618" y="2468900"/>
            <a:chExt cx="1734624" cy="491644"/>
          </a:xfrm>
        </p:grpSpPr>
        <p:sp>
          <p:nvSpPr>
            <p:cNvPr id="574" name="Google Shape;574;p26"/>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6"/>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6"/>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6"/>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26"/>
          <p:cNvGrpSpPr/>
          <p:nvPr/>
        </p:nvGrpSpPr>
        <p:grpSpPr>
          <a:xfrm>
            <a:off x="4069651" y="3781844"/>
            <a:ext cx="1004693" cy="1004693"/>
            <a:chOff x="3002500" y="3111700"/>
            <a:chExt cx="449125" cy="449125"/>
          </a:xfrm>
        </p:grpSpPr>
        <p:sp>
          <p:nvSpPr>
            <p:cNvPr id="579" name="Google Shape;579;p26"/>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6"/>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26"/>
          <p:cNvGrpSpPr/>
          <p:nvPr/>
        </p:nvGrpSpPr>
        <p:grpSpPr>
          <a:xfrm>
            <a:off x="0" y="2063450"/>
            <a:ext cx="363024" cy="2334040"/>
            <a:chOff x="0" y="691850"/>
            <a:chExt cx="363024" cy="2334040"/>
          </a:xfrm>
        </p:grpSpPr>
        <p:sp>
          <p:nvSpPr>
            <p:cNvPr id="582" name="Google Shape;582;p26"/>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6"/>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6"/>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6"/>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6"/>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6"/>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6"/>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6"/>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4_1">
    <p:spTree>
      <p:nvGrpSpPr>
        <p:cNvPr id="590" name="Shape 590"/>
        <p:cNvGrpSpPr/>
        <p:nvPr/>
      </p:nvGrpSpPr>
      <p:grpSpPr>
        <a:xfrm>
          <a:off x="0" y="0"/>
          <a:ext cx="0" cy="0"/>
          <a:chOff x="0" y="0"/>
          <a:chExt cx="0" cy="0"/>
        </a:xfrm>
      </p:grpSpPr>
      <p:sp>
        <p:nvSpPr>
          <p:cNvPr id="591" name="Google Shape;591;p27"/>
          <p:cNvSpPr txBox="1"/>
          <p:nvPr>
            <p:ph hasCustomPrompt="1" type="title"/>
          </p:nvPr>
        </p:nvSpPr>
        <p:spPr>
          <a:xfrm>
            <a:off x="779067" y="1838563"/>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92" name="Google Shape;592;p27"/>
          <p:cNvSpPr txBox="1"/>
          <p:nvPr>
            <p:ph idx="1" type="subTitle"/>
          </p:nvPr>
        </p:nvSpPr>
        <p:spPr>
          <a:xfrm>
            <a:off x="754167" y="2903268"/>
            <a:ext cx="2415000" cy="117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3" name="Google Shape;593;p27"/>
          <p:cNvSpPr txBox="1"/>
          <p:nvPr>
            <p:ph hasCustomPrompt="1" idx="2" type="title"/>
          </p:nvPr>
        </p:nvSpPr>
        <p:spPr>
          <a:xfrm>
            <a:off x="3389400" y="1838563"/>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94" name="Google Shape;594;p27"/>
          <p:cNvSpPr txBox="1"/>
          <p:nvPr>
            <p:ph idx="3" type="subTitle"/>
          </p:nvPr>
        </p:nvSpPr>
        <p:spPr>
          <a:xfrm>
            <a:off x="3364500" y="2903268"/>
            <a:ext cx="2415000" cy="117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5" name="Google Shape;595;p27"/>
          <p:cNvSpPr txBox="1"/>
          <p:nvPr>
            <p:ph hasCustomPrompt="1" idx="4" type="title"/>
          </p:nvPr>
        </p:nvSpPr>
        <p:spPr>
          <a:xfrm>
            <a:off x="5999733" y="1838563"/>
            <a:ext cx="2365200" cy="109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900"/>
              <a:buNone/>
              <a:defRPr sz="5900"/>
            </a:lvl1pPr>
            <a:lvl2pPr lvl="1" rtl="0" algn="ctr">
              <a:spcBef>
                <a:spcPts val="0"/>
              </a:spcBef>
              <a:spcAft>
                <a:spcPts val="0"/>
              </a:spcAft>
              <a:buSzPts val="5900"/>
              <a:buNone/>
              <a:defRPr sz="5900"/>
            </a:lvl2pPr>
            <a:lvl3pPr lvl="2" rtl="0" algn="ctr">
              <a:spcBef>
                <a:spcPts val="0"/>
              </a:spcBef>
              <a:spcAft>
                <a:spcPts val="0"/>
              </a:spcAft>
              <a:buSzPts val="5900"/>
              <a:buNone/>
              <a:defRPr sz="5900"/>
            </a:lvl3pPr>
            <a:lvl4pPr lvl="3" rtl="0" algn="ctr">
              <a:spcBef>
                <a:spcPts val="0"/>
              </a:spcBef>
              <a:spcAft>
                <a:spcPts val="0"/>
              </a:spcAft>
              <a:buSzPts val="5900"/>
              <a:buNone/>
              <a:defRPr sz="5900"/>
            </a:lvl4pPr>
            <a:lvl5pPr lvl="4" rtl="0" algn="ctr">
              <a:spcBef>
                <a:spcPts val="0"/>
              </a:spcBef>
              <a:spcAft>
                <a:spcPts val="0"/>
              </a:spcAft>
              <a:buSzPts val="5900"/>
              <a:buNone/>
              <a:defRPr sz="5900"/>
            </a:lvl5pPr>
            <a:lvl6pPr lvl="5" rtl="0" algn="ctr">
              <a:spcBef>
                <a:spcPts val="0"/>
              </a:spcBef>
              <a:spcAft>
                <a:spcPts val="0"/>
              </a:spcAft>
              <a:buSzPts val="5900"/>
              <a:buNone/>
              <a:defRPr sz="5900"/>
            </a:lvl6pPr>
            <a:lvl7pPr lvl="6" rtl="0" algn="ctr">
              <a:spcBef>
                <a:spcPts val="0"/>
              </a:spcBef>
              <a:spcAft>
                <a:spcPts val="0"/>
              </a:spcAft>
              <a:buSzPts val="5900"/>
              <a:buNone/>
              <a:defRPr sz="5900"/>
            </a:lvl7pPr>
            <a:lvl8pPr lvl="7" rtl="0" algn="ctr">
              <a:spcBef>
                <a:spcPts val="0"/>
              </a:spcBef>
              <a:spcAft>
                <a:spcPts val="0"/>
              </a:spcAft>
              <a:buSzPts val="5900"/>
              <a:buNone/>
              <a:defRPr sz="5900"/>
            </a:lvl8pPr>
            <a:lvl9pPr lvl="8" rtl="0" algn="ctr">
              <a:spcBef>
                <a:spcPts val="0"/>
              </a:spcBef>
              <a:spcAft>
                <a:spcPts val="0"/>
              </a:spcAft>
              <a:buSzPts val="5900"/>
              <a:buNone/>
              <a:defRPr sz="5900"/>
            </a:lvl9pPr>
          </a:lstStyle>
          <a:p>
            <a:r>
              <a:t>xx%</a:t>
            </a:r>
          </a:p>
        </p:txBody>
      </p:sp>
      <p:sp>
        <p:nvSpPr>
          <p:cNvPr id="596" name="Google Shape;596;p27"/>
          <p:cNvSpPr txBox="1"/>
          <p:nvPr>
            <p:ph idx="5" type="subTitle"/>
          </p:nvPr>
        </p:nvSpPr>
        <p:spPr>
          <a:xfrm>
            <a:off x="5974833" y="2903268"/>
            <a:ext cx="2415000" cy="117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97" name="Google Shape;597;p27"/>
          <p:cNvSpPr txBox="1"/>
          <p:nvPr>
            <p:ph idx="6"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98" name="Google Shape;598;p27"/>
          <p:cNvGrpSpPr/>
          <p:nvPr/>
        </p:nvGrpSpPr>
        <p:grpSpPr>
          <a:xfrm>
            <a:off x="3490418" y="4651850"/>
            <a:ext cx="1734624" cy="491644"/>
            <a:chOff x="7697618" y="2468900"/>
            <a:chExt cx="1734624" cy="491644"/>
          </a:xfrm>
        </p:grpSpPr>
        <p:sp>
          <p:nvSpPr>
            <p:cNvPr id="599" name="Google Shape;599;p27"/>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7"/>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7"/>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7"/>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27"/>
          <p:cNvGrpSpPr/>
          <p:nvPr/>
        </p:nvGrpSpPr>
        <p:grpSpPr>
          <a:xfrm>
            <a:off x="8470739" y="4395332"/>
            <a:ext cx="1004693" cy="1004693"/>
            <a:chOff x="3002500" y="3111700"/>
            <a:chExt cx="449125" cy="449125"/>
          </a:xfrm>
        </p:grpSpPr>
        <p:sp>
          <p:nvSpPr>
            <p:cNvPr id="604" name="Google Shape;604;p27"/>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7"/>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27"/>
          <p:cNvGrpSpPr/>
          <p:nvPr/>
        </p:nvGrpSpPr>
        <p:grpSpPr>
          <a:xfrm>
            <a:off x="-170275" y="1142250"/>
            <a:ext cx="363024" cy="2334040"/>
            <a:chOff x="0" y="691850"/>
            <a:chExt cx="363024" cy="2334040"/>
          </a:xfrm>
        </p:grpSpPr>
        <p:sp>
          <p:nvSpPr>
            <p:cNvPr id="607" name="Google Shape;607;p27"/>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7"/>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7"/>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7"/>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7"/>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7"/>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7"/>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7"/>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27"/>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spTree>
      <p:nvGrpSpPr>
        <p:cNvPr id="616" name="Shape 616"/>
        <p:cNvGrpSpPr/>
        <p:nvPr/>
      </p:nvGrpSpPr>
      <p:grpSpPr>
        <a:xfrm>
          <a:off x="0" y="0"/>
          <a:ext cx="0" cy="0"/>
          <a:chOff x="0" y="0"/>
          <a:chExt cx="0" cy="0"/>
        </a:xfrm>
      </p:grpSpPr>
      <p:sp>
        <p:nvSpPr>
          <p:cNvPr id="617" name="Google Shape;617;p28"/>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18" name="Google Shape;618;p28"/>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 name="Google Shape;619;p28"/>
          <p:cNvGrpSpPr/>
          <p:nvPr/>
        </p:nvGrpSpPr>
        <p:grpSpPr>
          <a:xfrm>
            <a:off x="8306764" y="4321419"/>
            <a:ext cx="1004693" cy="1004693"/>
            <a:chOff x="3002500" y="3111700"/>
            <a:chExt cx="449125" cy="449125"/>
          </a:xfrm>
        </p:grpSpPr>
        <p:sp>
          <p:nvSpPr>
            <p:cNvPr id="620" name="Google Shape;620;p28"/>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 name="Google Shape;622;p28"/>
          <p:cNvGrpSpPr/>
          <p:nvPr/>
        </p:nvGrpSpPr>
        <p:grpSpPr>
          <a:xfrm>
            <a:off x="8824975" y="403425"/>
            <a:ext cx="363024" cy="2334040"/>
            <a:chOff x="0" y="691850"/>
            <a:chExt cx="363024" cy="2334040"/>
          </a:xfrm>
        </p:grpSpPr>
        <p:sp>
          <p:nvSpPr>
            <p:cNvPr id="623" name="Google Shape;623;p28"/>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28"/>
          <p:cNvGrpSpPr/>
          <p:nvPr/>
        </p:nvGrpSpPr>
        <p:grpSpPr>
          <a:xfrm>
            <a:off x="-273007" y="1974400"/>
            <a:ext cx="3161830" cy="491644"/>
            <a:chOff x="-155582" y="1868725"/>
            <a:chExt cx="3161830" cy="491644"/>
          </a:xfrm>
        </p:grpSpPr>
        <p:grpSp>
          <p:nvGrpSpPr>
            <p:cNvPr id="632" name="Google Shape;632;p28"/>
            <p:cNvGrpSpPr/>
            <p:nvPr/>
          </p:nvGrpSpPr>
          <p:grpSpPr>
            <a:xfrm>
              <a:off x="-155582" y="1868725"/>
              <a:ext cx="1734624" cy="491644"/>
              <a:chOff x="7697618" y="2468900"/>
              <a:chExt cx="1734624" cy="491644"/>
            </a:xfrm>
          </p:grpSpPr>
          <p:sp>
            <p:nvSpPr>
              <p:cNvPr id="633" name="Google Shape;633;p28"/>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28"/>
            <p:cNvGrpSpPr/>
            <p:nvPr/>
          </p:nvGrpSpPr>
          <p:grpSpPr>
            <a:xfrm>
              <a:off x="1271624" y="1868725"/>
              <a:ext cx="1734624" cy="491644"/>
              <a:chOff x="7697618" y="2468900"/>
              <a:chExt cx="1734624" cy="491644"/>
            </a:xfrm>
          </p:grpSpPr>
          <p:sp>
            <p:nvSpPr>
              <p:cNvPr id="638" name="Google Shape;638;p28"/>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_1">
    <p:spTree>
      <p:nvGrpSpPr>
        <p:cNvPr id="642" name="Shape 642"/>
        <p:cNvGrpSpPr/>
        <p:nvPr/>
      </p:nvGrpSpPr>
      <p:grpSpPr>
        <a:xfrm>
          <a:off x="0" y="0"/>
          <a:ext cx="0" cy="0"/>
          <a:chOff x="0" y="0"/>
          <a:chExt cx="0" cy="0"/>
        </a:xfrm>
      </p:grpSpPr>
      <p:sp>
        <p:nvSpPr>
          <p:cNvPr id="643" name="Google Shape;643;p29"/>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44" name="Google Shape;644;p29"/>
          <p:cNvGrpSpPr/>
          <p:nvPr/>
        </p:nvGrpSpPr>
        <p:grpSpPr>
          <a:xfrm>
            <a:off x="7839693" y="291675"/>
            <a:ext cx="1734624" cy="491644"/>
            <a:chOff x="7697618" y="2468900"/>
            <a:chExt cx="1734624" cy="491644"/>
          </a:xfrm>
        </p:grpSpPr>
        <p:sp>
          <p:nvSpPr>
            <p:cNvPr id="645" name="Google Shape;645;p29"/>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9"/>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9"/>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9"/>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 name="Google Shape;649;p29"/>
          <p:cNvGrpSpPr/>
          <p:nvPr/>
        </p:nvGrpSpPr>
        <p:grpSpPr>
          <a:xfrm>
            <a:off x="-360136" y="4499994"/>
            <a:ext cx="1004693" cy="1004693"/>
            <a:chOff x="3002500" y="3111700"/>
            <a:chExt cx="449125" cy="449125"/>
          </a:xfrm>
        </p:grpSpPr>
        <p:sp>
          <p:nvSpPr>
            <p:cNvPr id="650" name="Google Shape;650;p29"/>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9"/>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29"/>
          <p:cNvGrpSpPr/>
          <p:nvPr/>
        </p:nvGrpSpPr>
        <p:grpSpPr>
          <a:xfrm>
            <a:off x="8960025" y="2978750"/>
            <a:ext cx="363024" cy="2334040"/>
            <a:chOff x="0" y="691850"/>
            <a:chExt cx="363024" cy="2334040"/>
          </a:xfrm>
        </p:grpSpPr>
        <p:sp>
          <p:nvSpPr>
            <p:cNvPr id="653" name="Google Shape;653;p29"/>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9"/>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9"/>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9"/>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9"/>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9"/>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9"/>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9"/>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 name="Google Shape;661;p29"/>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5_1_1">
    <p:spTree>
      <p:nvGrpSpPr>
        <p:cNvPr id="662" name="Shape 662"/>
        <p:cNvGrpSpPr/>
        <p:nvPr/>
      </p:nvGrpSpPr>
      <p:grpSpPr>
        <a:xfrm>
          <a:off x="0" y="0"/>
          <a:ext cx="0" cy="0"/>
          <a:chOff x="0" y="0"/>
          <a:chExt cx="0" cy="0"/>
        </a:xfrm>
      </p:grpSpPr>
      <p:sp>
        <p:nvSpPr>
          <p:cNvPr id="663" name="Google Shape;663;p30"/>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64" name="Google Shape;664;p30"/>
          <p:cNvGrpSpPr/>
          <p:nvPr/>
        </p:nvGrpSpPr>
        <p:grpSpPr>
          <a:xfrm>
            <a:off x="8695115" y="758726"/>
            <a:ext cx="509867" cy="3278159"/>
            <a:chOff x="0" y="691850"/>
            <a:chExt cx="363024" cy="2334040"/>
          </a:xfrm>
        </p:grpSpPr>
        <p:sp>
          <p:nvSpPr>
            <p:cNvPr id="665" name="Google Shape;665;p30"/>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0"/>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0"/>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0"/>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0"/>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0"/>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0"/>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0"/>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30"/>
          <p:cNvGrpSpPr/>
          <p:nvPr/>
        </p:nvGrpSpPr>
        <p:grpSpPr>
          <a:xfrm>
            <a:off x="-290326" y="3813399"/>
            <a:ext cx="1004693" cy="1004693"/>
            <a:chOff x="3002500" y="3111700"/>
            <a:chExt cx="449125" cy="449125"/>
          </a:xfrm>
        </p:grpSpPr>
        <p:sp>
          <p:nvSpPr>
            <p:cNvPr id="674" name="Google Shape;674;p30"/>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0"/>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6" name="Shape 56"/>
        <p:cNvGrpSpPr/>
        <p:nvPr/>
      </p:nvGrpSpPr>
      <p:grpSpPr>
        <a:xfrm>
          <a:off x="0" y="0"/>
          <a:ext cx="0" cy="0"/>
          <a:chOff x="0" y="0"/>
          <a:chExt cx="0" cy="0"/>
        </a:xfrm>
      </p:grpSpPr>
      <p:sp>
        <p:nvSpPr>
          <p:cNvPr id="57" name="Google Shape;57;p4"/>
          <p:cNvSpPr txBox="1"/>
          <p:nvPr>
            <p:ph idx="1" type="body"/>
          </p:nvPr>
        </p:nvSpPr>
        <p:spPr>
          <a:xfrm>
            <a:off x="714375" y="1219500"/>
            <a:ext cx="7715100" cy="3381300"/>
          </a:xfrm>
          <a:prstGeom prst="rect">
            <a:avLst/>
          </a:prstGeom>
        </p:spPr>
        <p:txBody>
          <a:bodyPr anchorCtr="0" anchor="ctr" bIns="91425" lIns="91425" spcFirstLastPara="1" rIns="91425" wrap="square" tIns="91425">
            <a:noAutofit/>
          </a:bodyPr>
          <a:lstStyle>
            <a:lvl1pPr indent="-317500" lvl="0" marL="457200">
              <a:lnSpc>
                <a:spcPct val="100000"/>
              </a:lnSpc>
              <a:spcBef>
                <a:spcPts val="0"/>
              </a:spcBef>
              <a:spcAft>
                <a:spcPts val="0"/>
              </a:spcAft>
              <a:buClr>
                <a:schemeClr val="accent1"/>
              </a:buClr>
              <a:buSzPts val="1400"/>
              <a:buChar char="●"/>
              <a:defRPr sz="1200"/>
            </a:lvl1pPr>
            <a:lvl2pPr indent="-317500" lvl="1" marL="914400">
              <a:spcBef>
                <a:spcPts val="0"/>
              </a:spcBef>
              <a:spcAft>
                <a:spcPts val="0"/>
              </a:spcAft>
              <a:buClr>
                <a:srgbClr val="595959"/>
              </a:buClr>
              <a:buSzPts val="1400"/>
              <a:buFont typeface="Anaheim"/>
              <a:buChar char="○"/>
              <a:defRPr/>
            </a:lvl2pPr>
            <a:lvl3pPr indent="-317500" lvl="2" marL="1371600">
              <a:spcBef>
                <a:spcPts val="0"/>
              </a:spcBef>
              <a:spcAft>
                <a:spcPts val="0"/>
              </a:spcAft>
              <a:buClr>
                <a:srgbClr val="595959"/>
              </a:buClr>
              <a:buSzPts val="1400"/>
              <a:buFont typeface="Anaheim"/>
              <a:buChar char="■"/>
              <a:defRPr/>
            </a:lvl3pPr>
            <a:lvl4pPr indent="-317500" lvl="3" marL="1828800">
              <a:spcBef>
                <a:spcPts val="0"/>
              </a:spcBef>
              <a:spcAft>
                <a:spcPts val="0"/>
              </a:spcAft>
              <a:buClr>
                <a:srgbClr val="595959"/>
              </a:buClr>
              <a:buSzPts val="1400"/>
              <a:buFont typeface="Anaheim"/>
              <a:buChar char="●"/>
              <a:defRPr/>
            </a:lvl4pPr>
            <a:lvl5pPr indent="-317500" lvl="4" marL="2286000">
              <a:spcBef>
                <a:spcPts val="0"/>
              </a:spcBef>
              <a:spcAft>
                <a:spcPts val="0"/>
              </a:spcAft>
              <a:buClr>
                <a:srgbClr val="595959"/>
              </a:buClr>
              <a:buSzPts val="1400"/>
              <a:buFont typeface="Anaheim"/>
              <a:buChar char="○"/>
              <a:defRPr/>
            </a:lvl5pPr>
            <a:lvl6pPr indent="-317500" lvl="5" marL="2743200">
              <a:spcBef>
                <a:spcPts val="0"/>
              </a:spcBef>
              <a:spcAft>
                <a:spcPts val="0"/>
              </a:spcAft>
              <a:buClr>
                <a:srgbClr val="595959"/>
              </a:buClr>
              <a:buSzPts val="1400"/>
              <a:buFont typeface="Anaheim"/>
              <a:buChar char="■"/>
              <a:defRPr/>
            </a:lvl6pPr>
            <a:lvl7pPr indent="-317500" lvl="6" marL="3200400">
              <a:spcBef>
                <a:spcPts val="0"/>
              </a:spcBef>
              <a:spcAft>
                <a:spcPts val="0"/>
              </a:spcAft>
              <a:buClr>
                <a:srgbClr val="595959"/>
              </a:buClr>
              <a:buSzPts val="1400"/>
              <a:buFont typeface="Anaheim"/>
              <a:buChar char="●"/>
              <a:defRPr/>
            </a:lvl7pPr>
            <a:lvl8pPr indent="-317500" lvl="7" marL="3657600">
              <a:spcBef>
                <a:spcPts val="0"/>
              </a:spcBef>
              <a:spcAft>
                <a:spcPts val="0"/>
              </a:spcAft>
              <a:buClr>
                <a:srgbClr val="595959"/>
              </a:buClr>
              <a:buSzPts val="1400"/>
              <a:buFont typeface="Anaheim"/>
              <a:buChar char="○"/>
              <a:defRPr/>
            </a:lvl8pPr>
            <a:lvl9pPr indent="-317500" lvl="8" marL="4114800">
              <a:spcBef>
                <a:spcPts val="0"/>
              </a:spcBef>
              <a:spcAft>
                <a:spcPts val="0"/>
              </a:spcAft>
              <a:buClr>
                <a:srgbClr val="595959"/>
              </a:buClr>
              <a:buSzPts val="1400"/>
              <a:buFont typeface="Anaheim"/>
              <a:buChar char="■"/>
              <a:defRPr/>
            </a:lvl9pPr>
          </a:lstStyle>
          <a:p/>
        </p:txBody>
      </p:sp>
      <p:sp>
        <p:nvSpPr>
          <p:cNvPr id="58" name="Google Shape;58;p4"/>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9" name="Google Shape;59;p4"/>
          <p:cNvGrpSpPr/>
          <p:nvPr/>
        </p:nvGrpSpPr>
        <p:grpSpPr>
          <a:xfrm rot="5400000">
            <a:off x="7127390" y="3325776"/>
            <a:ext cx="509867" cy="3278159"/>
            <a:chOff x="0" y="691850"/>
            <a:chExt cx="363024" cy="2334040"/>
          </a:xfrm>
        </p:grpSpPr>
        <p:sp>
          <p:nvSpPr>
            <p:cNvPr id="60" name="Google Shape;60;p4"/>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 name="Google Shape;68;p4"/>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4"/>
          <p:cNvGrpSpPr/>
          <p:nvPr/>
        </p:nvGrpSpPr>
        <p:grpSpPr>
          <a:xfrm>
            <a:off x="-290326" y="3127599"/>
            <a:ext cx="1004693" cy="1004693"/>
            <a:chOff x="3002500" y="3111700"/>
            <a:chExt cx="449125" cy="449125"/>
          </a:xfrm>
        </p:grpSpPr>
        <p:sp>
          <p:nvSpPr>
            <p:cNvPr id="70" name="Google Shape;70;p4"/>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5_1_1_1">
    <p:spTree>
      <p:nvGrpSpPr>
        <p:cNvPr id="676" name="Shape 676"/>
        <p:cNvGrpSpPr/>
        <p:nvPr/>
      </p:nvGrpSpPr>
      <p:grpSpPr>
        <a:xfrm>
          <a:off x="0" y="0"/>
          <a:ext cx="0" cy="0"/>
          <a:chOff x="0" y="0"/>
          <a:chExt cx="0" cy="0"/>
        </a:xfrm>
      </p:grpSpPr>
      <p:sp>
        <p:nvSpPr>
          <p:cNvPr id="677" name="Google Shape;677;p31"/>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78" name="Google Shape;678;p31"/>
          <p:cNvGrpSpPr/>
          <p:nvPr/>
        </p:nvGrpSpPr>
        <p:grpSpPr>
          <a:xfrm>
            <a:off x="3490418" y="4651850"/>
            <a:ext cx="1734624" cy="491644"/>
            <a:chOff x="7697618" y="2468900"/>
            <a:chExt cx="1734624" cy="491644"/>
          </a:xfrm>
        </p:grpSpPr>
        <p:sp>
          <p:nvSpPr>
            <p:cNvPr id="679" name="Google Shape;679;p31"/>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1"/>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1"/>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1"/>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31"/>
          <p:cNvGrpSpPr/>
          <p:nvPr/>
        </p:nvGrpSpPr>
        <p:grpSpPr>
          <a:xfrm>
            <a:off x="8470739" y="4395332"/>
            <a:ext cx="1004693" cy="1004693"/>
            <a:chOff x="3002500" y="3111700"/>
            <a:chExt cx="449125" cy="449125"/>
          </a:xfrm>
        </p:grpSpPr>
        <p:sp>
          <p:nvSpPr>
            <p:cNvPr id="684" name="Google Shape;684;p31"/>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1"/>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31"/>
          <p:cNvGrpSpPr/>
          <p:nvPr/>
        </p:nvGrpSpPr>
        <p:grpSpPr>
          <a:xfrm>
            <a:off x="-170275" y="1142250"/>
            <a:ext cx="363024" cy="2334040"/>
            <a:chOff x="0" y="691850"/>
            <a:chExt cx="363024" cy="2334040"/>
          </a:xfrm>
        </p:grpSpPr>
        <p:sp>
          <p:nvSpPr>
            <p:cNvPr id="687" name="Google Shape;687;p31"/>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1"/>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1"/>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1"/>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1"/>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1"/>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1"/>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1"/>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solidFill>
          <a:schemeClr val="accent1"/>
        </a:solidFill>
      </p:bgPr>
    </p:bg>
    <p:spTree>
      <p:nvGrpSpPr>
        <p:cNvPr id="695" name="Shape 695"/>
        <p:cNvGrpSpPr/>
        <p:nvPr/>
      </p:nvGrpSpPr>
      <p:grpSpPr>
        <a:xfrm>
          <a:off x="0" y="0"/>
          <a:ext cx="0" cy="0"/>
          <a:chOff x="0" y="0"/>
          <a:chExt cx="0" cy="0"/>
        </a:xfrm>
      </p:grpSpPr>
      <p:sp>
        <p:nvSpPr>
          <p:cNvPr id="696" name="Google Shape;696;p32"/>
          <p:cNvSpPr txBox="1"/>
          <p:nvPr>
            <p:ph type="title"/>
          </p:nvPr>
        </p:nvSpPr>
        <p:spPr>
          <a:xfrm>
            <a:off x="677960" y="453420"/>
            <a:ext cx="3858300" cy="780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800"/>
              <a:buNone/>
              <a:defRPr sz="65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p:txBody>
      </p:sp>
      <p:sp>
        <p:nvSpPr>
          <p:cNvPr id="697" name="Google Shape;697;p32"/>
          <p:cNvSpPr txBox="1"/>
          <p:nvPr>
            <p:ph idx="1" type="subTitle"/>
          </p:nvPr>
        </p:nvSpPr>
        <p:spPr>
          <a:xfrm>
            <a:off x="1243075" y="1556310"/>
            <a:ext cx="2649900" cy="1062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800"/>
              <a:buNone/>
              <a:defRPr sz="14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grpSp>
        <p:nvGrpSpPr>
          <p:cNvPr id="698" name="Google Shape;698;p32"/>
          <p:cNvGrpSpPr/>
          <p:nvPr/>
        </p:nvGrpSpPr>
        <p:grpSpPr>
          <a:xfrm>
            <a:off x="0" y="3206450"/>
            <a:ext cx="363024" cy="2334040"/>
            <a:chOff x="0" y="691850"/>
            <a:chExt cx="363024" cy="2334040"/>
          </a:xfrm>
        </p:grpSpPr>
        <p:sp>
          <p:nvSpPr>
            <p:cNvPr id="699" name="Google Shape;699;p32"/>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2"/>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2"/>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2"/>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2"/>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2"/>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2"/>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2"/>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32"/>
          <p:cNvGrpSpPr/>
          <p:nvPr/>
        </p:nvGrpSpPr>
        <p:grpSpPr>
          <a:xfrm>
            <a:off x="6282553" y="560986"/>
            <a:ext cx="3161414" cy="491644"/>
            <a:chOff x="6282553" y="537500"/>
            <a:chExt cx="3161414" cy="491644"/>
          </a:xfrm>
        </p:grpSpPr>
        <p:grpSp>
          <p:nvGrpSpPr>
            <p:cNvPr id="708" name="Google Shape;708;p32"/>
            <p:cNvGrpSpPr/>
            <p:nvPr/>
          </p:nvGrpSpPr>
          <p:grpSpPr>
            <a:xfrm>
              <a:off x="7709343" y="537500"/>
              <a:ext cx="1734624" cy="491644"/>
              <a:chOff x="7697618" y="2468900"/>
              <a:chExt cx="1734624" cy="491644"/>
            </a:xfrm>
          </p:grpSpPr>
          <p:sp>
            <p:nvSpPr>
              <p:cNvPr id="709" name="Google Shape;709;p32"/>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2"/>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2"/>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2"/>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32"/>
            <p:cNvGrpSpPr/>
            <p:nvPr/>
          </p:nvGrpSpPr>
          <p:grpSpPr>
            <a:xfrm>
              <a:off x="6282553" y="537500"/>
              <a:ext cx="1734624" cy="491644"/>
              <a:chOff x="7697618" y="2468900"/>
              <a:chExt cx="1734624" cy="491644"/>
            </a:xfrm>
          </p:grpSpPr>
          <p:sp>
            <p:nvSpPr>
              <p:cNvPr id="714" name="Google Shape;714;p32"/>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2"/>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2"/>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2"/>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8" name="Google Shape;718;p32"/>
          <p:cNvSpPr txBox="1"/>
          <p:nvPr/>
        </p:nvSpPr>
        <p:spPr>
          <a:xfrm>
            <a:off x="720000" y="3736525"/>
            <a:ext cx="3772800" cy="61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b="1" lang="en" sz="1200">
                <a:solidFill>
                  <a:schemeClr val="dk1"/>
                </a:solidFill>
                <a:latin typeface="Be Vietnam"/>
                <a:ea typeface="Be Vietnam"/>
                <a:cs typeface="Be Vietnam"/>
                <a:sym typeface="Be Vietnam"/>
              </a:rPr>
              <a:t>CREDITS</a:t>
            </a:r>
            <a:r>
              <a:rPr lang="en" sz="1200">
                <a:solidFill>
                  <a:schemeClr val="dk1"/>
                </a:solidFill>
                <a:latin typeface="Be Vietnam"/>
                <a:ea typeface="Be Vietnam"/>
                <a:cs typeface="Be Vietnam"/>
                <a:sym typeface="Be Vietnam"/>
              </a:rPr>
              <a:t>: This presentation template was created by </a:t>
            </a:r>
            <a:r>
              <a:rPr b="1" lang="en" sz="1200">
                <a:solidFill>
                  <a:schemeClr val="dk1"/>
                </a:solidFill>
                <a:uFill>
                  <a:noFill/>
                </a:uFill>
                <a:latin typeface="Be Vietnam"/>
                <a:ea typeface="Be Vietnam"/>
                <a:cs typeface="Be Vietnam"/>
                <a:sym typeface="Be Vietnam"/>
                <a:hlinkClick r:id="rId2">
                  <a:extLst>
                    <a:ext uri="{A12FA001-AC4F-418D-AE19-62706E023703}">
                      <ahyp:hlinkClr val="tx"/>
                    </a:ext>
                  </a:extLst>
                </a:hlinkClick>
              </a:rPr>
              <a:t>Slidesgo</a:t>
            </a:r>
            <a:r>
              <a:rPr lang="en" sz="1200">
                <a:solidFill>
                  <a:schemeClr val="dk1"/>
                </a:solidFill>
                <a:latin typeface="Be Vietnam"/>
                <a:ea typeface="Be Vietnam"/>
                <a:cs typeface="Be Vietnam"/>
                <a:sym typeface="Be Vietnam"/>
              </a:rPr>
              <a:t>, including icons by </a:t>
            </a:r>
            <a:r>
              <a:rPr b="1" lang="en" sz="1200">
                <a:solidFill>
                  <a:schemeClr val="dk1"/>
                </a:solidFill>
                <a:uFill>
                  <a:noFill/>
                </a:uFill>
                <a:latin typeface="Be Vietnam"/>
                <a:ea typeface="Be Vietnam"/>
                <a:cs typeface="Be Vietnam"/>
                <a:sym typeface="Be Vietnam"/>
                <a:hlinkClick r:id="rId3">
                  <a:extLst>
                    <a:ext uri="{A12FA001-AC4F-418D-AE19-62706E023703}">
                      <ahyp:hlinkClr val="tx"/>
                    </a:ext>
                  </a:extLst>
                </a:hlinkClick>
              </a:rPr>
              <a:t>Flaticon</a:t>
            </a:r>
            <a:r>
              <a:rPr b="1" lang="en" sz="1200">
                <a:solidFill>
                  <a:schemeClr val="dk1"/>
                </a:solidFill>
                <a:latin typeface="Be Vietnam"/>
                <a:ea typeface="Be Vietnam"/>
                <a:cs typeface="Be Vietnam"/>
                <a:sym typeface="Be Vietnam"/>
              </a:rPr>
              <a:t> </a:t>
            </a:r>
            <a:r>
              <a:rPr lang="en" sz="1200">
                <a:solidFill>
                  <a:schemeClr val="dk1"/>
                </a:solidFill>
                <a:latin typeface="Be Vietnam"/>
                <a:ea typeface="Be Vietnam"/>
                <a:cs typeface="Be Vietnam"/>
                <a:sym typeface="Be Vietnam"/>
              </a:rPr>
              <a:t>and infographics &amp; images by </a:t>
            </a:r>
            <a:r>
              <a:rPr b="1" lang="en" sz="1200">
                <a:solidFill>
                  <a:schemeClr val="dk1"/>
                </a:solidFill>
                <a:uFill>
                  <a:noFill/>
                </a:uFill>
                <a:latin typeface="Be Vietnam"/>
                <a:ea typeface="Be Vietnam"/>
                <a:cs typeface="Be Vietnam"/>
                <a:sym typeface="Be Vietnam"/>
                <a:hlinkClick r:id="rId4">
                  <a:extLst>
                    <a:ext uri="{A12FA001-AC4F-418D-AE19-62706E023703}">
                      <ahyp:hlinkClr val="tx"/>
                    </a:ext>
                  </a:extLst>
                </a:hlinkClick>
              </a:rPr>
              <a:t>Freepik</a:t>
            </a:r>
            <a:endParaRPr b="1" sz="1200">
              <a:solidFill>
                <a:schemeClr val="dk1"/>
              </a:solidFill>
              <a:highlight>
                <a:srgbClr val="DFDEFC"/>
              </a:highlight>
              <a:latin typeface="Anaheim"/>
              <a:ea typeface="Anaheim"/>
              <a:cs typeface="Anaheim"/>
              <a:sym typeface="Anaheim"/>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6">
    <p:spTree>
      <p:nvGrpSpPr>
        <p:cNvPr id="719" name="Shape 719"/>
        <p:cNvGrpSpPr/>
        <p:nvPr/>
      </p:nvGrpSpPr>
      <p:grpSpPr>
        <a:xfrm>
          <a:off x="0" y="0"/>
          <a:ext cx="0" cy="0"/>
          <a:chOff x="0" y="0"/>
          <a:chExt cx="0" cy="0"/>
        </a:xfrm>
      </p:grpSpPr>
      <p:grpSp>
        <p:nvGrpSpPr>
          <p:cNvPr id="720" name="Google Shape;720;p33"/>
          <p:cNvGrpSpPr/>
          <p:nvPr/>
        </p:nvGrpSpPr>
        <p:grpSpPr>
          <a:xfrm rot="5400000">
            <a:off x="7127390" y="3325776"/>
            <a:ext cx="509867" cy="3278159"/>
            <a:chOff x="0" y="691850"/>
            <a:chExt cx="363024" cy="2334040"/>
          </a:xfrm>
        </p:grpSpPr>
        <p:sp>
          <p:nvSpPr>
            <p:cNvPr id="721" name="Google Shape;721;p33"/>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3"/>
          <p:cNvGrpSpPr/>
          <p:nvPr/>
        </p:nvGrpSpPr>
        <p:grpSpPr>
          <a:xfrm>
            <a:off x="-290326" y="3127599"/>
            <a:ext cx="1004693" cy="1004693"/>
            <a:chOff x="3002500" y="3111700"/>
            <a:chExt cx="449125" cy="449125"/>
          </a:xfrm>
        </p:grpSpPr>
        <p:sp>
          <p:nvSpPr>
            <p:cNvPr id="730" name="Google Shape;730;p33"/>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_1">
    <p:bg>
      <p:bgPr>
        <a:solidFill>
          <a:schemeClr val="accent1"/>
        </a:solidFill>
      </p:bgPr>
    </p:bg>
    <p:spTree>
      <p:nvGrpSpPr>
        <p:cNvPr id="732" name="Shape 732"/>
        <p:cNvGrpSpPr/>
        <p:nvPr/>
      </p:nvGrpSpPr>
      <p:grpSpPr>
        <a:xfrm>
          <a:off x="0" y="0"/>
          <a:ext cx="0" cy="0"/>
          <a:chOff x="0" y="0"/>
          <a:chExt cx="0" cy="0"/>
        </a:xfrm>
      </p:grpSpPr>
      <p:grpSp>
        <p:nvGrpSpPr>
          <p:cNvPr id="733" name="Google Shape;733;p34"/>
          <p:cNvGrpSpPr/>
          <p:nvPr/>
        </p:nvGrpSpPr>
        <p:grpSpPr>
          <a:xfrm>
            <a:off x="-306407" y="550350"/>
            <a:ext cx="1734624" cy="491644"/>
            <a:chOff x="7697618" y="2468900"/>
            <a:chExt cx="1734624" cy="491644"/>
          </a:xfrm>
        </p:grpSpPr>
        <p:sp>
          <p:nvSpPr>
            <p:cNvPr id="734" name="Google Shape;734;p34"/>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4"/>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4"/>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4"/>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 name="Google Shape;738;p34"/>
          <p:cNvGrpSpPr/>
          <p:nvPr/>
        </p:nvGrpSpPr>
        <p:grpSpPr>
          <a:xfrm rot="5400000">
            <a:off x="7768665" y="2805051"/>
            <a:ext cx="509867" cy="3278159"/>
            <a:chOff x="0" y="691850"/>
            <a:chExt cx="363024" cy="2334040"/>
          </a:xfrm>
        </p:grpSpPr>
        <p:sp>
          <p:nvSpPr>
            <p:cNvPr id="739" name="Google Shape;739;p34"/>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4"/>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4"/>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4"/>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4"/>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4"/>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4"/>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4"/>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34"/>
          <p:cNvGrpSpPr/>
          <p:nvPr/>
        </p:nvGrpSpPr>
        <p:grpSpPr>
          <a:xfrm>
            <a:off x="8447239" y="843969"/>
            <a:ext cx="1004693" cy="1004693"/>
            <a:chOff x="3002500" y="3111700"/>
            <a:chExt cx="449125" cy="449125"/>
          </a:xfrm>
        </p:grpSpPr>
        <p:sp>
          <p:nvSpPr>
            <p:cNvPr id="748" name="Google Shape;748;p34"/>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6_1_1">
    <p:spTree>
      <p:nvGrpSpPr>
        <p:cNvPr id="750" name="Shape 750"/>
        <p:cNvGrpSpPr/>
        <p:nvPr/>
      </p:nvGrpSpPr>
      <p:grpSpPr>
        <a:xfrm>
          <a:off x="0" y="0"/>
          <a:ext cx="0" cy="0"/>
          <a:chOff x="0" y="0"/>
          <a:chExt cx="0" cy="0"/>
        </a:xfrm>
      </p:grpSpPr>
      <p:grpSp>
        <p:nvGrpSpPr>
          <p:cNvPr id="751" name="Google Shape;751;p35"/>
          <p:cNvGrpSpPr/>
          <p:nvPr/>
        </p:nvGrpSpPr>
        <p:grpSpPr>
          <a:xfrm>
            <a:off x="7648979" y="2885800"/>
            <a:ext cx="1734624" cy="491644"/>
            <a:chOff x="7697618" y="2468900"/>
            <a:chExt cx="1734624" cy="491644"/>
          </a:xfrm>
        </p:grpSpPr>
        <p:sp>
          <p:nvSpPr>
            <p:cNvPr id="752" name="Google Shape;752;p35"/>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5"/>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5"/>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5"/>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35"/>
          <p:cNvGrpSpPr/>
          <p:nvPr/>
        </p:nvGrpSpPr>
        <p:grpSpPr>
          <a:xfrm flipH="1" rot="-5400000">
            <a:off x="1077739" y="3325776"/>
            <a:ext cx="509867" cy="3278159"/>
            <a:chOff x="0" y="691850"/>
            <a:chExt cx="363024" cy="2334040"/>
          </a:xfrm>
        </p:grpSpPr>
        <p:sp>
          <p:nvSpPr>
            <p:cNvPr id="757" name="Google Shape;757;p35"/>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5"/>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5"/>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5"/>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5"/>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5"/>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5"/>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5"/>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 name="Google Shape;765;p35"/>
          <p:cNvGrpSpPr/>
          <p:nvPr/>
        </p:nvGrpSpPr>
        <p:grpSpPr>
          <a:xfrm flipH="1">
            <a:off x="4299005" y="4665949"/>
            <a:ext cx="1004693" cy="1004693"/>
            <a:chOff x="3002500" y="3111700"/>
            <a:chExt cx="449125" cy="449125"/>
          </a:xfrm>
        </p:grpSpPr>
        <p:sp>
          <p:nvSpPr>
            <p:cNvPr id="766" name="Google Shape;766;p35"/>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5"/>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6_1_1_1">
    <p:bg>
      <p:bgPr>
        <a:solidFill>
          <a:schemeClr val="accent1"/>
        </a:solidFill>
      </p:bgPr>
    </p:bg>
    <p:spTree>
      <p:nvGrpSpPr>
        <p:cNvPr id="768" name="Shape 768"/>
        <p:cNvGrpSpPr/>
        <p:nvPr/>
      </p:nvGrpSpPr>
      <p:grpSpPr>
        <a:xfrm>
          <a:off x="0" y="0"/>
          <a:ext cx="0" cy="0"/>
          <a:chOff x="0" y="0"/>
          <a:chExt cx="0" cy="0"/>
        </a:xfrm>
      </p:grpSpPr>
      <p:grpSp>
        <p:nvGrpSpPr>
          <p:cNvPr id="769" name="Google Shape;769;p36"/>
          <p:cNvGrpSpPr/>
          <p:nvPr/>
        </p:nvGrpSpPr>
        <p:grpSpPr>
          <a:xfrm>
            <a:off x="7721093" y="348375"/>
            <a:ext cx="1734624" cy="491644"/>
            <a:chOff x="7697618" y="2468900"/>
            <a:chExt cx="1734624" cy="491644"/>
          </a:xfrm>
        </p:grpSpPr>
        <p:sp>
          <p:nvSpPr>
            <p:cNvPr id="770" name="Google Shape;770;p36"/>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6"/>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6"/>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36"/>
          <p:cNvGrpSpPr/>
          <p:nvPr/>
        </p:nvGrpSpPr>
        <p:grpSpPr>
          <a:xfrm>
            <a:off x="8447239" y="4577769"/>
            <a:ext cx="1004693" cy="1004693"/>
            <a:chOff x="3002500" y="3111700"/>
            <a:chExt cx="449125" cy="449125"/>
          </a:xfrm>
        </p:grpSpPr>
        <p:sp>
          <p:nvSpPr>
            <p:cNvPr id="775" name="Google Shape;775;p36"/>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6"/>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 name="Google Shape;777;p36"/>
          <p:cNvGrpSpPr/>
          <p:nvPr/>
        </p:nvGrpSpPr>
        <p:grpSpPr>
          <a:xfrm>
            <a:off x="0" y="3206450"/>
            <a:ext cx="363024" cy="2334040"/>
            <a:chOff x="0" y="691850"/>
            <a:chExt cx="363024" cy="2334040"/>
          </a:xfrm>
        </p:grpSpPr>
        <p:sp>
          <p:nvSpPr>
            <p:cNvPr id="778" name="Google Shape;778;p36"/>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6"/>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6"/>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6"/>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6"/>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6"/>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6"/>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6"/>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2" name="Shape 72"/>
        <p:cNvGrpSpPr/>
        <p:nvPr/>
      </p:nvGrpSpPr>
      <p:grpSpPr>
        <a:xfrm>
          <a:off x="0" y="0"/>
          <a:ext cx="0" cy="0"/>
          <a:chOff x="0" y="0"/>
          <a:chExt cx="0" cy="0"/>
        </a:xfrm>
      </p:grpSpPr>
      <p:sp>
        <p:nvSpPr>
          <p:cNvPr id="73" name="Google Shape;73;p5"/>
          <p:cNvSpPr txBox="1"/>
          <p:nvPr>
            <p:ph type="title"/>
          </p:nvPr>
        </p:nvSpPr>
        <p:spPr>
          <a:xfrm>
            <a:off x="1564375" y="2262378"/>
            <a:ext cx="21783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4" name="Google Shape;74;p5"/>
          <p:cNvSpPr txBox="1"/>
          <p:nvPr>
            <p:ph idx="1" type="subTitle"/>
          </p:nvPr>
        </p:nvSpPr>
        <p:spPr>
          <a:xfrm>
            <a:off x="1206625" y="3153750"/>
            <a:ext cx="2893800" cy="91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5" name="Google Shape;75;p5"/>
          <p:cNvSpPr txBox="1"/>
          <p:nvPr>
            <p:ph idx="2" type="title"/>
          </p:nvPr>
        </p:nvSpPr>
        <p:spPr>
          <a:xfrm>
            <a:off x="5401325" y="2262378"/>
            <a:ext cx="2178300" cy="58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6" name="Google Shape;76;p5"/>
          <p:cNvSpPr txBox="1"/>
          <p:nvPr>
            <p:ph idx="3" type="subTitle"/>
          </p:nvPr>
        </p:nvSpPr>
        <p:spPr>
          <a:xfrm>
            <a:off x="5043575" y="3153750"/>
            <a:ext cx="2893800" cy="91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7" name="Google Shape;77;p5"/>
          <p:cNvSpPr txBox="1"/>
          <p:nvPr>
            <p:ph idx="4"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8" name="Google Shape;78;p5"/>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 name="Google Shape;79;p5"/>
          <p:cNvGrpSpPr/>
          <p:nvPr/>
        </p:nvGrpSpPr>
        <p:grpSpPr>
          <a:xfrm>
            <a:off x="7621268" y="1180350"/>
            <a:ext cx="1734624" cy="491644"/>
            <a:chOff x="7697618" y="2468900"/>
            <a:chExt cx="1734624" cy="491644"/>
          </a:xfrm>
        </p:grpSpPr>
        <p:sp>
          <p:nvSpPr>
            <p:cNvPr id="80" name="Google Shape;80;p5"/>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 name="Google Shape;84;p5"/>
          <p:cNvGrpSpPr/>
          <p:nvPr/>
        </p:nvGrpSpPr>
        <p:grpSpPr>
          <a:xfrm>
            <a:off x="4069651" y="4498169"/>
            <a:ext cx="1004693" cy="1004693"/>
            <a:chOff x="3002500" y="3111700"/>
            <a:chExt cx="449125" cy="449125"/>
          </a:xfrm>
        </p:grpSpPr>
        <p:sp>
          <p:nvSpPr>
            <p:cNvPr id="85" name="Google Shape;85;p5"/>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5"/>
          <p:cNvGrpSpPr/>
          <p:nvPr/>
        </p:nvGrpSpPr>
        <p:grpSpPr>
          <a:xfrm>
            <a:off x="0" y="1225250"/>
            <a:ext cx="363024" cy="2334040"/>
            <a:chOff x="0" y="691850"/>
            <a:chExt cx="363024" cy="2334040"/>
          </a:xfrm>
        </p:grpSpPr>
        <p:sp>
          <p:nvSpPr>
            <p:cNvPr id="88" name="Google Shape;88;p5"/>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6" name="Shape 96"/>
        <p:cNvGrpSpPr/>
        <p:nvPr/>
      </p:nvGrpSpPr>
      <p:grpSpPr>
        <a:xfrm>
          <a:off x="0" y="0"/>
          <a:ext cx="0" cy="0"/>
          <a:chOff x="0" y="0"/>
          <a:chExt cx="0" cy="0"/>
        </a:xfrm>
      </p:grpSpPr>
      <p:sp>
        <p:nvSpPr>
          <p:cNvPr id="97" name="Google Shape;97;p6"/>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8" name="Google Shape;98;p6"/>
          <p:cNvSpPr/>
          <p:nvPr/>
        </p:nvSpPr>
        <p:spPr>
          <a:xfrm>
            <a:off x="843600" y="1021392"/>
            <a:ext cx="74568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6"/>
          <p:cNvGrpSpPr/>
          <p:nvPr/>
        </p:nvGrpSpPr>
        <p:grpSpPr>
          <a:xfrm rot="5400000">
            <a:off x="7115277" y="3537101"/>
            <a:ext cx="509867" cy="3278159"/>
            <a:chOff x="0" y="691850"/>
            <a:chExt cx="363024" cy="2334040"/>
          </a:xfrm>
        </p:grpSpPr>
        <p:sp>
          <p:nvSpPr>
            <p:cNvPr id="100" name="Google Shape;100;p6"/>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 name="Google Shape;108;p6"/>
          <p:cNvGrpSpPr/>
          <p:nvPr/>
        </p:nvGrpSpPr>
        <p:grpSpPr>
          <a:xfrm>
            <a:off x="-481226" y="4502049"/>
            <a:ext cx="1004693" cy="1004693"/>
            <a:chOff x="3002500" y="3111700"/>
            <a:chExt cx="449125" cy="449125"/>
          </a:xfrm>
        </p:grpSpPr>
        <p:sp>
          <p:nvSpPr>
            <p:cNvPr id="109" name="Google Shape;109;p6"/>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1" name="Shape 111"/>
        <p:cNvGrpSpPr/>
        <p:nvPr/>
      </p:nvGrpSpPr>
      <p:grpSpPr>
        <a:xfrm>
          <a:off x="0" y="0"/>
          <a:ext cx="0" cy="0"/>
          <a:chOff x="0" y="0"/>
          <a:chExt cx="0" cy="0"/>
        </a:xfrm>
      </p:grpSpPr>
      <p:sp>
        <p:nvSpPr>
          <p:cNvPr id="112" name="Google Shape;112;p7"/>
          <p:cNvSpPr txBox="1"/>
          <p:nvPr>
            <p:ph idx="1" type="body"/>
          </p:nvPr>
        </p:nvSpPr>
        <p:spPr>
          <a:xfrm>
            <a:off x="2549250" y="1876027"/>
            <a:ext cx="4045500" cy="2334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lt1"/>
              </a:buClr>
              <a:buSzPts val="1000"/>
              <a:buFont typeface="Anaheim"/>
              <a:buChar char="●"/>
              <a:defRPr sz="1400"/>
            </a:lvl1pPr>
            <a:lvl2pPr indent="-317500" lvl="1" marL="914400">
              <a:spcBef>
                <a:spcPts val="0"/>
              </a:spcBef>
              <a:spcAft>
                <a:spcPts val="0"/>
              </a:spcAft>
              <a:buSzPts val="1400"/>
              <a:buFont typeface="Anaheim"/>
              <a:buChar char="○"/>
              <a:defRPr sz="1200"/>
            </a:lvl2pPr>
            <a:lvl3pPr indent="-317500" lvl="2" marL="1371600">
              <a:spcBef>
                <a:spcPts val="0"/>
              </a:spcBef>
              <a:spcAft>
                <a:spcPts val="0"/>
              </a:spcAft>
              <a:buSzPts val="1400"/>
              <a:buFont typeface="Anaheim"/>
              <a:buChar char="■"/>
              <a:defRPr sz="1200"/>
            </a:lvl3pPr>
            <a:lvl4pPr indent="-317500" lvl="3" marL="1828800">
              <a:spcBef>
                <a:spcPts val="0"/>
              </a:spcBef>
              <a:spcAft>
                <a:spcPts val="0"/>
              </a:spcAft>
              <a:buSzPts val="1400"/>
              <a:buFont typeface="Anaheim"/>
              <a:buChar char="●"/>
              <a:defRPr sz="1200"/>
            </a:lvl4pPr>
            <a:lvl5pPr indent="-317500" lvl="4" marL="2286000">
              <a:spcBef>
                <a:spcPts val="0"/>
              </a:spcBef>
              <a:spcAft>
                <a:spcPts val="0"/>
              </a:spcAft>
              <a:buSzPts val="1400"/>
              <a:buFont typeface="Anaheim"/>
              <a:buChar char="○"/>
              <a:defRPr sz="1200"/>
            </a:lvl5pPr>
            <a:lvl6pPr indent="-317500" lvl="5" marL="2743200">
              <a:spcBef>
                <a:spcPts val="0"/>
              </a:spcBef>
              <a:spcAft>
                <a:spcPts val="0"/>
              </a:spcAft>
              <a:buSzPts val="1400"/>
              <a:buFont typeface="Anaheim"/>
              <a:buChar char="■"/>
              <a:defRPr sz="1200"/>
            </a:lvl6pPr>
            <a:lvl7pPr indent="-317500" lvl="6" marL="3200400">
              <a:spcBef>
                <a:spcPts val="0"/>
              </a:spcBef>
              <a:spcAft>
                <a:spcPts val="0"/>
              </a:spcAft>
              <a:buSzPts val="1400"/>
              <a:buFont typeface="Anaheim"/>
              <a:buChar char="●"/>
              <a:defRPr sz="1200"/>
            </a:lvl7pPr>
            <a:lvl8pPr indent="-317500" lvl="7" marL="3657600">
              <a:spcBef>
                <a:spcPts val="0"/>
              </a:spcBef>
              <a:spcAft>
                <a:spcPts val="0"/>
              </a:spcAft>
              <a:buSzPts val="1400"/>
              <a:buFont typeface="Anaheim"/>
              <a:buChar char="○"/>
              <a:defRPr sz="1200"/>
            </a:lvl8pPr>
            <a:lvl9pPr indent="-317500" lvl="8" marL="4114800">
              <a:spcBef>
                <a:spcPts val="0"/>
              </a:spcBef>
              <a:spcAft>
                <a:spcPts val="0"/>
              </a:spcAft>
              <a:buSzPts val="1400"/>
              <a:buFont typeface="Anaheim"/>
              <a:buChar char="■"/>
              <a:defRPr sz="1200"/>
            </a:lvl9pPr>
          </a:lstStyle>
          <a:p/>
        </p:txBody>
      </p:sp>
      <p:sp>
        <p:nvSpPr>
          <p:cNvPr id="113" name="Google Shape;113;p7"/>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4" name="Google Shape;114;p7"/>
          <p:cNvSpPr/>
          <p:nvPr/>
        </p:nvSpPr>
        <p:spPr>
          <a:xfrm>
            <a:off x="843600" y="1021392"/>
            <a:ext cx="74568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7"/>
          <p:cNvGrpSpPr/>
          <p:nvPr/>
        </p:nvGrpSpPr>
        <p:grpSpPr>
          <a:xfrm>
            <a:off x="-306407" y="1388550"/>
            <a:ext cx="1734624" cy="491644"/>
            <a:chOff x="7697618" y="2468900"/>
            <a:chExt cx="1734624" cy="491644"/>
          </a:xfrm>
        </p:grpSpPr>
        <p:sp>
          <p:nvSpPr>
            <p:cNvPr id="116" name="Google Shape;116;p7"/>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7"/>
          <p:cNvGrpSpPr/>
          <p:nvPr/>
        </p:nvGrpSpPr>
        <p:grpSpPr>
          <a:xfrm rot="5400000">
            <a:off x="8194190" y="3325776"/>
            <a:ext cx="509867" cy="3278159"/>
            <a:chOff x="0" y="691850"/>
            <a:chExt cx="363024" cy="2334040"/>
          </a:xfrm>
        </p:grpSpPr>
        <p:sp>
          <p:nvSpPr>
            <p:cNvPr id="121" name="Google Shape;121;p7"/>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 name="Google Shape;129;p7"/>
          <p:cNvGrpSpPr/>
          <p:nvPr/>
        </p:nvGrpSpPr>
        <p:grpSpPr>
          <a:xfrm>
            <a:off x="843599" y="4607224"/>
            <a:ext cx="1004693" cy="1004693"/>
            <a:chOff x="3002500" y="3111700"/>
            <a:chExt cx="449125" cy="449125"/>
          </a:xfrm>
        </p:grpSpPr>
        <p:sp>
          <p:nvSpPr>
            <p:cNvPr id="130" name="Google Shape;130;p7"/>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132" name="Shape 132"/>
        <p:cNvGrpSpPr/>
        <p:nvPr/>
      </p:nvGrpSpPr>
      <p:grpSpPr>
        <a:xfrm>
          <a:off x="0" y="0"/>
          <a:ext cx="0" cy="0"/>
          <a:chOff x="0" y="0"/>
          <a:chExt cx="0" cy="0"/>
        </a:xfrm>
      </p:grpSpPr>
      <p:sp>
        <p:nvSpPr>
          <p:cNvPr id="133" name="Google Shape;133;p8"/>
          <p:cNvSpPr txBox="1"/>
          <p:nvPr>
            <p:ph type="title"/>
          </p:nvPr>
        </p:nvSpPr>
        <p:spPr>
          <a:xfrm>
            <a:off x="711725" y="1579225"/>
            <a:ext cx="6803700" cy="9714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200">
                <a:solidFill>
                  <a:schemeClr val="dk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4" name="Google Shape;134;p8"/>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 name="Google Shape;136;p8"/>
          <p:cNvGrpSpPr/>
          <p:nvPr/>
        </p:nvGrpSpPr>
        <p:grpSpPr>
          <a:xfrm flipH="1">
            <a:off x="-71225" y="4689325"/>
            <a:ext cx="1734624" cy="491644"/>
            <a:chOff x="7697618" y="2468900"/>
            <a:chExt cx="1734624" cy="491644"/>
          </a:xfrm>
        </p:grpSpPr>
        <p:sp>
          <p:nvSpPr>
            <p:cNvPr id="137" name="Google Shape;137;p8"/>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8"/>
          <p:cNvGrpSpPr/>
          <p:nvPr/>
        </p:nvGrpSpPr>
        <p:grpSpPr>
          <a:xfrm flipH="1">
            <a:off x="8458435" y="3495319"/>
            <a:ext cx="1004693" cy="1004693"/>
            <a:chOff x="3002500" y="3111700"/>
            <a:chExt cx="449125" cy="449125"/>
          </a:xfrm>
        </p:grpSpPr>
        <p:sp>
          <p:nvSpPr>
            <p:cNvPr id="142" name="Google Shape;142;p8"/>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 name="Google Shape;144;p8"/>
          <p:cNvGrpSpPr/>
          <p:nvPr/>
        </p:nvGrpSpPr>
        <p:grpSpPr>
          <a:xfrm flipH="1">
            <a:off x="-182686" y="921350"/>
            <a:ext cx="363024" cy="2334040"/>
            <a:chOff x="0" y="691850"/>
            <a:chExt cx="363024" cy="2334040"/>
          </a:xfrm>
        </p:grpSpPr>
        <p:sp>
          <p:nvSpPr>
            <p:cNvPr id="145" name="Google Shape;145;p8"/>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1"/>
        </a:solidFill>
      </p:bgPr>
    </p:bg>
    <p:spTree>
      <p:nvGrpSpPr>
        <p:cNvPr id="153" name="Shape 153"/>
        <p:cNvGrpSpPr/>
        <p:nvPr/>
      </p:nvGrpSpPr>
      <p:grpSpPr>
        <a:xfrm>
          <a:off x="0" y="0"/>
          <a:ext cx="0" cy="0"/>
          <a:chOff x="0" y="0"/>
          <a:chExt cx="0" cy="0"/>
        </a:xfrm>
      </p:grpSpPr>
      <p:sp>
        <p:nvSpPr>
          <p:cNvPr id="154" name="Google Shape;154;p9"/>
          <p:cNvSpPr txBox="1"/>
          <p:nvPr>
            <p:ph type="title"/>
          </p:nvPr>
        </p:nvSpPr>
        <p:spPr>
          <a:xfrm>
            <a:off x="2202150" y="1634647"/>
            <a:ext cx="4739700" cy="456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200"/>
              <a:buNone/>
              <a:defRPr sz="43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55" name="Google Shape;155;p9"/>
          <p:cNvSpPr txBox="1"/>
          <p:nvPr>
            <p:ph idx="1" type="subTitle"/>
          </p:nvPr>
        </p:nvSpPr>
        <p:spPr>
          <a:xfrm>
            <a:off x="2380500" y="2389992"/>
            <a:ext cx="4383000" cy="12351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100"/>
              <a:buNone/>
              <a:defRPr sz="14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156" name="Google Shape;156;p9"/>
          <p:cNvGrpSpPr/>
          <p:nvPr/>
        </p:nvGrpSpPr>
        <p:grpSpPr>
          <a:xfrm rot="5400000">
            <a:off x="1549390" y="3249476"/>
            <a:ext cx="509867" cy="3278159"/>
            <a:chOff x="0" y="691850"/>
            <a:chExt cx="363024" cy="2334040"/>
          </a:xfrm>
        </p:grpSpPr>
        <p:sp>
          <p:nvSpPr>
            <p:cNvPr id="157" name="Google Shape;157;p9"/>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9"/>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9"/>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9"/>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9"/>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9"/>
          <p:cNvGrpSpPr/>
          <p:nvPr/>
        </p:nvGrpSpPr>
        <p:grpSpPr>
          <a:xfrm>
            <a:off x="8352624" y="491949"/>
            <a:ext cx="1004693" cy="1004693"/>
            <a:chOff x="3002500" y="3111700"/>
            <a:chExt cx="449125" cy="449125"/>
          </a:xfrm>
        </p:grpSpPr>
        <p:sp>
          <p:nvSpPr>
            <p:cNvPr id="166" name="Google Shape;166;p9"/>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9"/>
          <p:cNvSpPr/>
          <p:nvPr/>
        </p:nvSpPr>
        <p:spPr>
          <a:xfrm>
            <a:off x="1050875" y="62505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9"/>
          <p:cNvSpPr/>
          <p:nvPr/>
        </p:nvSpPr>
        <p:spPr>
          <a:xfrm>
            <a:off x="1050875" y="4500000"/>
            <a:ext cx="7042200" cy="2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0" name="Shape 170"/>
        <p:cNvGrpSpPr/>
        <p:nvPr/>
      </p:nvGrpSpPr>
      <p:grpSpPr>
        <a:xfrm>
          <a:off x="0" y="0"/>
          <a:ext cx="0" cy="0"/>
          <a:chOff x="0" y="0"/>
          <a:chExt cx="0" cy="0"/>
        </a:xfrm>
      </p:grpSpPr>
      <p:sp>
        <p:nvSpPr>
          <p:cNvPr id="171" name="Google Shape;171;p10"/>
          <p:cNvSpPr txBox="1"/>
          <p:nvPr>
            <p:ph idx="1" type="body"/>
          </p:nvPr>
        </p:nvSpPr>
        <p:spPr>
          <a:xfrm>
            <a:off x="2377000" y="3029575"/>
            <a:ext cx="4395900" cy="982500"/>
          </a:xfrm>
          <a:prstGeom prst="rect">
            <a:avLst/>
          </a:prstGeom>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800"/>
              <a:buNone/>
              <a:defRPr sz="2900">
                <a:solidFill>
                  <a:schemeClr val="accent1"/>
                </a:solidFill>
                <a:latin typeface="Inter Black"/>
                <a:ea typeface="Inter Black"/>
                <a:cs typeface="Inter Black"/>
                <a:sym typeface="Inter Black"/>
              </a:defRPr>
            </a:lvl1pPr>
          </a:lstStyle>
          <a:p/>
        </p:txBody>
      </p:sp>
      <p:grpSp>
        <p:nvGrpSpPr>
          <p:cNvPr id="172" name="Google Shape;172;p10"/>
          <p:cNvGrpSpPr/>
          <p:nvPr/>
        </p:nvGrpSpPr>
        <p:grpSpPr>
          <a:xfrm>
            <a:off x="7721093" y="348375"/>
            <a:ext cx="1734624" cy="491644"/>
            <a:chOff x="7697618" y="2468900"/>
            <a:chExt cx="1734624" cy="491644"/>
          </a:xfrm>
        </p:grpSpPr>
        <p:sp>
          <p:nvSpPr>
            <p:cNvPr id="173" name="Google Shape;173;p10"/>
            <p:cNvSpPr/>
            <p:nvPr/>
          </p:nvSpPr>
          <p:spPr>
            <a:xfrm>
              <a:off x="7697618" y="2468900"/>
              <a:ext cx="664906" cy="491644"/>
            </a:xfrm>
            <a:custGeom>
              <a:rect b="b" l="l" r="r" t="t"/>
              <a:pathLst>
                <a:path extrusionOk="0" h="6901" w="9333">
                  <a:moveTo>
                    <a:pt x="6870" y="0"/>
                  </a:moveTo>
                  <a:lnTo>
                    <a:pt x="1" y="6900"/>
                  </a:lnTo>
                  <a:lnTo>
                    <a:pt x="2463"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0"/>
            <p:cNvSpPr/>
            <p:nvPr/>
          </p:nvSpPr>
          <p:spPr>
            <a:xfrm>
              <a:off x="8052766" y="2468900"/>
              <a:ext cx="664906" cy="491644"/>
            </a:xfrm>
            <a:custGeom>
              <a:rect b="b" l="l" r="r" t="t"/>
              <a:pathLst>
                <a:path extrusionOk="0" h="6901" w="9333">
                  <a:moveTo>
                    <a:pt x="6901" y="0"/>
                  </a:moveTo>
                  <a:lnTo>
                    <a:pt x="1" y="6900"/>
                  </a:lnTo>
                  <a:lnTo>
                    <a:pt x="2463" y="6870"/>
                  </a:lnTo>
                  <a:lnTo>
                    <a:pt x="9332" y="31"/>
                  </a:lnTo>
                  <a:lnTo>
                    <a:pt x="690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0"/>
            <p:cNvSpPr/>
            <p:nvPr/>
          </p:nvSpPr>
          <p:spPr>
            <a:xfrm>
              <a:off x="8410122" y="2468900"/>
              <a:ext cx="664835" cy="491644"/>
            </a:xfrm>
            <a:custGeom>
              <a:rect b="b" l="l" r="r" t="t"/>
              <a:pathLst>
                <a:path extrusionOk="0" h="6901" w="9332">
                  <a:moveTo>
                    <a:pt x="6900" y="0"/>
                  </a:moveTo>
                  <a:lnTo>
                    <a:pt x="0" y="6900"/>
                  </a:lnTo>
                  <a:lnTo>
                    <a:pt x="2462" y="6870"/>
                  </a:lnTo>
                  <a:lnTo>
                    <a:pt x="9332" y="31"/>
                  </a:lnTo>
                  <a:lnTo>
                    <a:pt x="6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0"/>
            <p:cNvSpPr/>
            <p:nvPr/>
          </p:nvSpPr>
          <p:spPr>
            <a:xfrm>
              <a:off x="8767408" y="2468900"/>
              <a:ext cx="664835" cy="491644"/>
            </a:xfrm>
            <a:custGeom>
              <a:rect b="b" l="l" r="r" t="t"/>
              <a:pathLst>
                <a:path extrusionOk="0" h="6901" w="9332">
                  <a:moveTo>
                    <a:pt x="6870" y="0"/>
                  </a:moveTo>
                  <a:lnTo>
                    <a:pt x="0" y="6900"/>
                  </a:lnTo>
                  <a:lnTo>
                    <a:pt x="2462" y="6870"/>
                  </a:lnTo>
                  <a:lnTo>
                    <a:pt x="9332" y="31"/>
                  </a:lnTo>
                  <a:lnTo>
                    <a:pt x="68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 name="Google Shape;177;p10"/>
          <p:cNvGrpSpPr/>
          <p:nvPr/>
        </p:nvGrpSpPr>
        <p:grpSpPr>
          <a:xfrm>
            <a:off x="8447239" y="3663369"/>
            <a:ext cx="1004693" cy="1004693"/>
            <a:chOff x="3002500" y="3111700"/>
            <a:chExt cx="449125" cy="449125"/>
          </a:xfrm>
        </p:grpSpPr>
        <p:sp>
          <p:nvSpPr>
            <p:cNvPr id="178" name="Google Shape;178;p10"/>
            <p:cNvSpPr/>
            <p:nvPr/>
          </p:nvSpPr>
          <p:spPr>
            <a:xfrm>
              <a:off x="3002500" y="3111700"/>
              <a:ext cx="449125" cy="449125"/>
            </a:xfrm>
            <a:custGeom>
              <a:rect b="b" l="l" r="r" t="t"/>
              <a:pathLst>
                <a:path extrusionOk="0" h="17965" w="17965">
                  <a:moveTo>
                    <a:pt x="13405" y="1"/>
                  </a:moveTo>
                  <a:lnTo>
                    <a:pt x="1" y="13405"/>
                  </a:lnTo>
                  <a:lnTo>
                    <a:pt x="4590" y="17965"/>
                  </a:lnTo>
                  <a:lnTo>
                    <a:pt x="17964" y="4560"/>
                  </a:lnTo>
                  <a:lnTo>
                    <a:pt x="134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0"/>
            <p:cNvSpPr/>
            <p:nvPr/>
          </p:nvSpPr>
          <p:spPr>
            <a:xfrm>
              <a:off x="3002500" y="3111700"/>
              <a:ext cx="449125" cy="449125"/>
            </a:xfrm>
            <a:custGeom>
              <a:rect b="b" l="l" r="r" t="t"/>
              <a:pathLst>
                <a:path extrusionOk="0" h="17965" w="17965">
                  <a:moveTo>
                    <a:pt x="4590" y="1"/>
                  </a:moveTo>
                  <a:lnTo>
                    <a:pt x="1" y="4560"/>
                  </a:lnTo>
                  <a:lnTo>
                    <a:pt x="13405" y="17965"/>
                  </a:lnTo>
                  <a:lnTo>
                    <a:pt x="17964" y="13405"/>
                  </a:lnTo>
                  <a:lnTo>
                    <a:pt x="45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10"/>
          <p:cNvGrpSpPr/>
          <p:nvPr/>
        </p:nvGrpSpPr>
        <p:grpSpPr>
          <a:xfrm>
            <a:off x="0" y="-222550"/>
            <a:ext cx="363024" cy="2334040"/>
            <a:chOff x="0" y="691850"/>
            <a:chExt cx="363024" cy="2334040"/>
          </a:xfrm>
        </p:grpSpPr>
        <p:sp>
          <p:nvSpPr>
            <p:cNvPr id="181" name="Google Shape;181;p10"/>
            <p:cNvSpPr/>
            <p:nvPr/>
          </p:nvSpPr>
          <p:spPr>
            <a:xfrm>
              <a:off x="0" y="2011991"/>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0"/>
            <p:cNvSpPr/>
            <p:nvPr/>
          </p:nvSpPr>
          <p:spPr>
            <a:xfrm>
              <a:off x="0" y="1747066"/>
              <a:ext cx="363024" cy="491657"/>
            </a:xfrm>
            <a:custGeom>
              <a:rect b="b" l="l" r="r" t="t"/>
              <a:pathLst>
                <a:path extrusionOk="0" h="9758" w="7205">
                  <a:moveTo>
                    <a:pt x="1" y="0"/>
                  </a:moveTo>
                  <a:lnTo>
                    <a:pt x="1" y="2554"/>
                  </a:lnTo>
                  <a:lnTo>
                    <a:pt x="7205" y="9757"/>
                  </a:lnTo>
                  <a:lnTo>
                    <a:pt x="7205" y="720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0"/>
            <p:cNvSpPr/>
            <p:nvPr/>
          </p:nvSpPr>
          <p:spPr>
            <a:xfrm>
              <a:off x="0" y="1483653"/>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0"/>
            <p:cNvSpPr/>
            <p:nvPr/>
          </p:nvSpPr>
          <p:spPr>
            <a:xfrm>
              <a:off x="0" y="2534233"/>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0"/>
            <p:cNvSpPr/>
            <p:nvPr/>
          </p:nvSpPr>
          <p:spPr>
            <a:xfrm>
              <a:off x="0" y="227082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0"/>
            <p:cNvSpPr/>
            <p:nvPr/>
          </p:nvSpPr>
          <p:spPr>
            <a:xfrm>
              <a:off x="0" y="1220239"/>
              <a:ext cx="363024" cy="491657"/>
            </a:xfrm>
            <a:custGeom>
              <a:rect b="b" l="l" r="r" t="t"/>
              <a:pathLst>
                <a:path extrusionOk="0" h="9758" w="7205">
                  <a:moveTo>
                    <a:pt x="1" y="0"/>
                  </a:moveTo>
                  <a:lnTo>
                    <a:pt x="1" y="2554"/>
                  </a:lnTo>
                  <a:lnTo>
                    <a:pt x="7205" y="9757"/>
                  </a:lnTo>
                  <a:lnTo>
                    <a:pt x="7205" y="7174"/>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0"/>
            <p:cNvSpPr/>
            <p:nvPr/>
          </p:nvSpPr>
          <p:spPr>
            <a:xfrm>
              <a:off x="0" y="955264"/>
              <a:ext cx="363024" cy="491657"/>
            </a:xfrm>
            <a:custGeom>
              <a:rect b="b" l="l" r="r" t="t"/>
              <a:pathLst>
                <a:path extrusionOk="0" h="9758" w="7205">
                  <a:moveTo>
                    <a:pt x="1" y="1"/>
                  </a:moveTo>
                  <a:lnTo>
                    <a:pt x="1" y="2554"/>
                  </a:lnTo>
                  <a:lnTo>
                    <a:pt x="7205" y="9758"/>
                  </a:lnTo>
                  <a:lnTo>
                    <a:pt x="7205" y="720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0"/>
            <p:cNvSpPr/>
            <p:nvPr/>
          </p:nvSpPr>
          <p:spPr>
            <a:xfrm>
              <a:off x="0" y="691850"/>
              <a:ext cx="363024" cy="491657"/>
            </a:xfrm>
            <a:custGeom>
              <a:rect b="b" l="l" r="r" t="t"/>
              <a:pathLst>
                <a:path extrusionOk="0" h="9758" w="7205">
                  <a:moveTo>
                    <a:pt x="1" y="1"/>
                  </a:moveTo>
                  <a:lnTo>
                    <a:pt x="1" y="2554"/>
                  </a:lnTo>
                  <a:lnTo>
                    <a:pt x="7205" y="9758"/>
                  </a:lnTo>
                  <a:lnTo>
                    <a:pt x="7205" y="717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 name="Google Shape;189;p10"/>
          <p:cNvSpPr/>
          <p:nvPr/>
        </p:nvSpPr>
        <p:spPr>
          <a:xfrm>
            <a:off x="1050875" y="625050"/>
            <a:ext cx="70422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0"/>
          <p:cNvSpPr/>
          <p:nvPr/>
        </p:nvSpPr>
        <p:spPr>
          <a:xfrm>
            <a:off x="1050875" y="4500000"/>
            <a:ext cx="7042200" cy="2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1pPr>
            <a:lvl2pPr lvl="1"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2pPr>
            <a:lvl3pPr lvl="2"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3pPr>
            <a:lvl4pPr lvl="3"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4pPr>
            <a:lvl5pPr lvl="4"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5pPr>
            <a:lvl6pPr lvl="5"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6pPr>
            <a:lvl7pPr lvl="6"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7pPr>
            <a:lvl8pPr lvl="7"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8pPr>
            <a:lvl9pPr lvl="8" rtl="0">
              <a:spcBef>
                <a:spcPts val="0"/>
              </a:spcBef>
              <a:spcAft>
                <a:spcPts val="0"/>
              </a:spcAft>
              <a:buClr>
                <a:schemeClr val="accent1"/>
              </a:buClr>
              <a:buSzPts val="2800"/>
              <a:buFont typeface="Inter Black"/>
              <a:buNone/>
              <a:defRPr sz="2800">
                <a:solidFill>
                  <a:schemeClr val="accent1"/>
                </a:solidFill>
                <a:latin typeface="Inter Black"/>
                <a:ea typeface="Inter Black"/>
                <a:cs typeface="Inter Black"/>
                <a:sym typeface="Inter Black"/>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Be Vietnam"/>
              <a:buChar char="●"/>
              <a:defRPr sz="1800">
                <a:solidFill>
                  <a:schemeClr val="lt1"/>
                </a:solidFill>
                <a:latin typeface="Be Vietnam"/>
                <a:ea typeface="Be Vietnam"/>
                <a:cs typeface="Be Vietnam"/>
                <a:sym typeface="Be Vietnam"/>
              </a:defRPr>
            </a:lvl1pPr>
            <a:lvl2pPr indent="-317500" lvl="1" marL="9144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2pPr>
            <a:lvl3pPr indent="-317500" lvl="2" marL="13716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3pPr>
            <a:lvl4pPr indent="-317500" lvl="3" marL="18288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4pPr>
            <a:lvl5pPr indent="-317500" lvl="4" marL="22860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5pPr>
            <a:lvl6pPr indent="-317500" lvl="5" marL="27432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6pPr>
            <a:lvl7pPr indent="-317500" lvl="6" marL="32004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7pPr>
            <a:lvl8pPr indent="-317500" lvl="7" marL="36576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8pPr>
            <a:lvl9pPr indent="-317500" lvl="8" marL="4114800">
              <a:lnSpc>
                <a:spcPct val="115000"/>
              </a:lnSpc>
              <a:spcBef>
                <a:spcPts val="0"/>
              </a:spcBef>
              <a:spcAft>
                <a:spcPts val="0"/>
              </a:spcAft>
              <a:buClr>
                <a:schemeClr val="lt1"/>
              </a:buClr>
              <a:buSzPts val="1400"/>
              <a:buFont typeface="Be Vietnam"/>
              <a:buChar char="■"/>
              <a:defRPr>
                <a:solidFill>
                  <a:schemeClr val="lt1"/>
                </a:solidFill>
                <a:latin typeface="Be Vietnam"/>
                <a:ea typeface="Be Vietnam"/>
                <a:cs typeface="Be Vietnam"/>
                <a:sym typeface="Be Vietna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789" name="Shape 789"/>
        <p:cNvGrpSpPr/>
        <p:nvPr/>
      </p:nvGrpSpPr>
      <p:grpSpPr>
        <a:xfrm>
          <a:off x="0" y="0"/>
          <a:ext cx="0" cy="0"/>
          <a:chOff x="0" y="0"/>
          <a:chExt cx="0" cy="0"/>
        </a:xfrm>
      </p:grpSpPr>
      <p:sp>
        <p:nvSpPr>
          <p:cNvPr id="790" name="Google Shape;790;p37"/>
          <p:cNvSpPr/>
          <p:nvPr/>
        </p:nvSpPr>
        <p:spPr>
          <a:xfrm>
            <a:off x="2892700" y="2826666"/>
            <a:ext cx="3437100" cy="7413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7"/>
          <p:cNvSpPr txBox="1"/>
          <p:nvPr>
            <p:ph type="ctrTitle"/>
          </p:nvPr>
        </p:nvSpPr>
        <p:spPr>
          <a:xfrm>
            <a:off x="938700" y="1014588"/>
            <a:ext cx="7266600" cy="211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100"/>
              <a:t>T20 CRICKET WORLD CUP </a:t>
            </a:r>
            <a:endParaRPr sz="4100"/>
          </a:p>
          <a:p>
            <a:pPr indent="0" lvl="0" marL="0" rtl="0" algn="ctr">
              <a:spcBef>
                <a:spcPts val="0"/>
              </a:spcBef>
              <a:spcAft>
                <a:spcPts val="0"/>
              </a:spcAft>
              <a:buNone/>
            </a:pPr>
            <a:r>
              <a:rPr lang="en" sz="4100"/>
              <a:t>What went wrong for India?</a:t>
            </a:r>
            <a:endParaRPr sz="4100"/>
          </a:p>
        </p:txBody>
      </p:sp>
      <p:sp>
        <p:nvSpPr>
          <p:cNvPr id="792" name="Google Shape;792;p37"/>
          <p:cNvSpPr txBox="1"/>
          <p:nvPr>
            <p:ph idx="1" type="subTitle"/>
          </p:nvPr>
        </p:nvSpPr>
        <p:spPr>
          <a:xfrm>
            <a:off x="3025750" y="2780027"/>
            <a:ext cx="3171000" cy="83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t>Business Intelligence</a:t>
            </a:r>
            <a:endParaRPr sz="1000"/>
          </a:p>
          <a:p>
            <a:pPr indent="0" lvl="0" marL="0" rtl="0" algn="ctr">
              <a:spcBef>
                <a:spcPts val="0"/>
              </a:spcBef>
              <a:spcAft>
                <a:spcPts val="0"/>
              </a:spcAft>
              <a:buNone/>
            </a:pPr>
            <a:r>
              <a:rPr lang="en" sz="1000"/>
              <a:t>Professor Tristan Stull</a:t>
            </a:r>
            <a:endParaRPr sz="1000"/>
          </a:p>
          <a:p>
            <a:pPr indent="0" lvl="0" marL="0" rtl="0" algn="ctr">
              <a:spcBef>
                <a:spcPts val="0"/>
              </a:spcBef>
              <a:spcAft>
                <a:spcPts val="0"/>
              </a:spcAft>
              <a:buNone/>
            </a:pPr>
            <a:r>
              <a:rPr lang="en" sz="1000"/>
              <a:t>Group 10B</a:t>
            </a:r>
            <a:endParaRPr sz="1000"/>
          </a:p>
          <a:p>
            <a:pPr indent="0" lvl="0" marL="0" rtl="0" algn="ctr">
              <a:spcBef>
                <a:spcPts val="0"/>
              </a:spcBef>
              <a:spcAft>
                <a:spcPts val="0"/>
              </a:spcAft>
              <a:buNone/>
            </a:pPr>
            <a:r>
              <a:rPr lang="en" sz="1000"/>
              <a:t>Tra Mai Hoang, Anh Duc Ngoc Pham</a:t>
            </a:r>
            <a:endParaRPr sz="1000"/>
          </a:p>
        </p:txBody>
      </p:sp>
      <p:grpSp>
        <p:nvGrpSpPr>
          <p:cNvPr id="793" name="Google Shape;793;p37"/>
          <p:cNvGrpSpPr/>
          <p:nvPr/>
        </p:nvGrpSpPr>
        <p:grpSpPr>
          <a:xfrm>
            <a:off x="8129112" y="-180348"/>
            <a:ext cx="1069651" cy="1153007"/>
            <a:chOff x="6966292" y="2776636"/>
            <a:chExt cx="1789014" cy="1734366"/>
          </a:xfrm>
        </p:grpSpPr>
        <p:grpSp>
          <p:nvGrpSpPr>
            <p:cNvPr id="794" name="Google Shape;794;p37"/>
            <p:cNvGrpSpPr/>
            <p:nvPr/>
          </p:nvGrpSpPr>
          <p:grpSpPr>
            <a:xfrm rot="-1030105">
              <a:off x="7135921" y="2960165"/>
              <a:ext cx="1449892" cy="1367258"/>
              <a:chOff x="1597150" y="1113575"/>
              <a:chExt cx="1299275" cy="1225225"/>
            </a:xfrm>
          </p:grpSpPr>
          <p:sp>
            <p:nvSpPr>
              <p:cNvPr id="795" name="Google Shape;795;p37"/>
              <p:cNvSpPr/>
              <p:nvPr/>
            </p:nvSpPr>
            <p:spPr>
              <a:xfrm>
                <a:off x="1901675" y="1781925"/>
                <a:ext cx="921375" cy="556875"/>
              </a:xfrm>
              <a:custGeom>
                <a:rect b="b" l="l" r="r" t="t"/>
                <a:pathLst>
                  <a:path extrusionOk="0" h="22275" w="36855">
                    <a:moveTo>
                      <a:pt x="13504" y="1760"/>
                    </a:moveTo>
                    <a:lnTo>
                      <a:pt x="21143" y="6497"/>
                    </a:lnTo>
                    <a:cubicBezTo>
                      <a:pt x="21277" y="6597"/>
                      <a:pt x="21410" y="6630"/>
                      <a:pt x="21577" y="6630"/>
                    </a:cubicBezTo>
                    <a:lnTo>
                      <a:pt x="35186" y="6630"/>
                    </a:lnTo>
                    <a:lnTo>
                      <a:pt x="35186" y="13202"/>
                    </a:lnTo>
                    <a:lnTo>
                      <a:pt x="28048" y="20307"/>
                    </a:lnTo>
                    <a:lnTo>
                      <a:pt x="8334" y="3828"/>
                    </a:lnTo>
                    <a:lnTo>
                      <a:pt x="13504" y="1760"/>
                    </a:lnTo>
                    <a:close/>
                    <a:moveTo>
                      <a:pt x="13592" y="1"/>
                    </a:moveTo>
                    <a:cubicBezTo>
                      <a:pt x="13494" y="1"/>
                      <a:pt x="13396" y="19"/>
                      <a:pt x="13304" y="59"/>
                    </a:cubicBezTo>
                    <a:lnTo>
                      <a:pt x="862" y="5029"/>
                    </a:lnTo>
                    <a:cubicBezTo>
                      <a:pt x="0" y="5415"/>
                      <a:pt x="382" y="6622"/>
                      <a:pt x="1183" y="6622"/>
                    </a:cubicBezTo>
                    <a:cubicBezTo>
                      <a:pt x="1282" y="6622"/>
                      <a:pt x="1386" y="6604"/>
                      <a:pt x="1496" y="6564"/>
                    </a:cubicBezTo>
                    <a:lnTo>
                      <a:pt x="6566" y="4562"/>
                    </a:lnTo>
                    <a:lnTo>
                      <a:pt x="27548" y="22075"/>
                    </a:lnTo>
                    <a:cubicBezTo>
                      <a:pt x="27714" y="22175"/>
                      <a:pt x="27881" y="22241"/>
                      <a:pt x="28081" y="22275"/>
                    </a:cubicBezTo>
                    <a:cubicBezTo>
                      <a:pt x="28315" y="22241"/>
                      <a:pt x="28515" y="22175"/>
                      <a:pt x="28682" y="22008"/>
                    </a:cubicBezTo>
                    <a:lnTo>
                      <a:pt x="36621" y="14169"/>
                    </a:lnTo>
                    <a:cubicBezTo>
                      <a:pt x="36754" y="14002"/>
                      <a:pt x="36854" y="13802"/>
                      <a:pt x="36854" y="13569"/>
                    </a:cubicBezTo>
                    <a:lnTo>
                      <a:pt x="36854" y="5796"/>
                    </a:lnTo>
                    <a:cubicBezTo>
                      <a:pt x="36854" y="5329"/>
                      <a:pt x="36487" y="4962"/>
                      <a:pt x="36020" y="4962"/>
                    </a:cubicBezTo>
                    <a:lnTo>
                      <a:pt x="21810" y="4962"/>
                    </a:lnTo>
                    <a:lnTo>
                      <a:pt x="14038" y="126"/>
                    </a:lnTo>
                    <a:cubicBezTo>
                      <a:pt x="13897" y="45"/>
                      <a:pt x="13743" y="1"/>
                      <a:pt x="13592" y="1"/>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p:nvPr/>
            </p:nvSpPr>
            <p:spPr>
              <a:xfrm>
                <a:off x="1935225" y="1890525"/>
                <a:ext cx="798325" cy="349050"/>
              </a:xfrm>
              <a:custGeom>
                <a:rect b="b" l="l" r="r" t="t"/>
                <a:pathLst>
                  <a:path extrusionOk="0" h="13962" w="31933">
                    <a:moveTo>
                      <a:pt x="1237" y="1"/>
                    </a:moveTo>
                    <a:cubicBezTo>
                      <a:pt x="548" y="1"/>
                      <a:pt x="1" y="938"/>
                      <a:pt x="687" y="1519"/>
                    </a:cubicBezTo>
                    <a:lnTo>
                      <a:pt x="13697" y="12360"/>
                    </a:lnTo>
                    <a:cubicBezTo>
                      <a:pt x="13830" y="12460"/>
                      <a:pt x="13997" y="12527"/>
                      <a:pt x="14164" y="12527"/>
                    </a:cubicBezTo>
                    <a:lnTo>
                      <a:pt x="30676" y="13961"/>
                    </a:lnTo>
                    <a:lnTo>
                      <a:pt x="30742" y="13961"/>
                    </a:lnTo>
                    <a:cubicBezTo>
                      <a:pt x="30753" y="13962"/>
                      <a:pt x="30765" y="13962"/>
                      <a:pt x="30776" y="13962"/>
                    </a:cubicBezTo>
                    <a:cubicBezTo>
                      <a:pt x="31878" y="13962"/>
                      <a:pt x="31932" y="12326"/>
                      <a:pt x="30842" y="12293"/>
                    </a:cubicBezTo>
                    <a:lnTo>
                      <a:pt x="14564" y="10892"/>
                    </a:lnTo>
                    <a:lnTo>
                      <a:pt x="1788" y="218"/>
                    </a:lnTo>
                    <a:cubicBezTo>
                      <a:pt x="1608" y="66"/>
                      <a:pt x="1417" y="1"/>
                      <a:pt x="1237" y="1"/>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7"/>
              <p:cNvSpPr/>
              <p:nvPr/>
            </p:nvSpPr>
            <p:spPr>
              <a:xfrm>
                <a:off x="2111050" y="1820900"/>
                <a:ext cx="717825" cy="277725"/>
              </a:xfrm>
              <a:custGeom>
                <a:rect b="b" l="l" r="r" t="t"/>
                <a:pathLst>
                  <a:path extrusionOk="0" h="11109" w="28713">
                    <a:moveTo>
                      <a:pt x="1229" y="0"/>
                    </a:moveTo>
                    <a:cubicBezTo>
                      <a:pt x="542" y="0"/>
                      <a:pt x="0" y="943"/>
                      <a:pt x="693" y="1502"/>
                    </a:cubicBezTo>
                    <a:lnTo>
                      <a:pt x="12201" y="10842"/>
                    </a:lnTo>
                    <a:cubicBezTo>
                      <a:pt x="12334" y="10942"/>
                      <a:pt x="12535" y="11009"/>
                      <a:pt x="12735" y="11009"/>
                    </a:cubicBezTo>
                    <a:lnTo>
                      <a:pt x="27595" y="11109"/>
                    </a:lnTo>
                    <a:lnTo>
                      <a:pt x="27595" y="11109"/>
                    </a:lnTo>
                    <a:cubicBezTo>
                      <a:pt x="28713" y="11093"/>
                      <a:pt x="28707" y="9441"/>
                      <a:pt x="27579" y="9441"/>
                    </a:cubicBezTo>
                    <a:lnTo>
                      <a:pt x="13002" y="9374"/>
                    </a:lnTo>
                    <a:lnTo>
                      <a:pt x="1760" y="201"/>
                    </a:lnTo>
                    <a:cubicBezTo>
                      <a:pt x="1586" y="60"/>
                      <a:pt x="1403" y="0"/>
                      <a:pt x="1229" y="0"/>
                    </a:cubicBezTo>
                    <a:close/>
                    <a:moveTo>
                      <a:pt x="27595" y="11109"/>
                    </a:moveTo>
                    <a:cubicBezTo>
                      <a:pt x="27590" y="11109"/>
                      <a:pt x="27584" y="11109"/>
                      <a:pt x="27579" y="11109"/>
                    </a:cubicBezTo>
                    <a:lnTo>
                      <a:pt x="27612" y="11109"/>
                    </a:lnTo>
                    <a:lnTo>
                      <a:pt x="27595" y="11109"/>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p:nvPr/>
            </p:nvSpPr>
            <p:spPr>
              <a:xfrm>
                <a:off x="2540325" y="1906175"/>
                <a:ext cx="173475" cy="320875"/>
              </a:xfrm>
              <a:custGeom>
                <a:rect b="b" l="l" r="r" t="t"/>
                <a:pathLst>
                  <a:path extrusionOk="0" h="12835" w="6939">
                    <a:moveTo>
                      <a:pt x="6105" y="1"/>
                    </a:moveTo>
                    <a:cubicBezTo>
                      <a:pt x="5688" y="1"/>
                      <a:pt x="5271" y="276"/>
                      <a:pt x="5271" y="826"/>
                    </a:cubicBezTo>
                    <a:lnTo>
                      <a:pt x="5271" y="6497"/>
                    </a:lnTo>
                    <a:lnTo>
                      <a:pt x="300" y="11434"/>
                    </a:lnTo>
                    <a:cubicBezTo>
                      <a:pt x="0" y="11734"/>
                      <a:pt x="0" y="12268"/>
                      <a:pt x="300" y="12601"/>
                    </a:cubicBezTo>
                    <a:cubicBezTo>
                      <a:pt x="467" y="12768"/>
                      <a:pt x="667" y="12835"/>
                      <a:pt x="901" y="12835"/>
                    </a:cubicBezTo>
                    <a:cubicBezTo>
                      <a:pt x="1134" y="12835"/>
                      <a:pt x="1335" y="12768"/>
                      <a:pt x="1501" y="12601"/>
                    </a:cubicBezTo>
                    <a:lnTo>
                      <a:pt x="6672" y="7431"/>
                    </a:lnTo>
                    <a:cubicBezTo>
                      <a:pt x="6838" y="7264"/>
                      <a:pt x="6905" y="7064"/>
                      <a:pt x="6939" y="6831"/>
                    </a:cubicBezTo>
                    <a:lnTo>
                      <a:pt x="6939" y="826"/>
                    </a:lnTo>
                    <a:cubicBezTo>
                      <a:pt x="6939" y="276"/>
                      <a:pt x="6522" y="1"/>
                      <a:pt x="6105" y="1"/>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7"/>
              <p:cNvSpPr/>
              <p:nvPr/>
            </p:nvSpPr>
            <p:spPr>
              <a:xfrm>
                <a:off x="1869000" y="1568225"/>
                <a:ext cx="434500" cy="358625"/>
              </a:xfrm>
              <a:custGeom>
                <a:rect b="b" l="l" r="r" t="t"/>
                <a:pathLst>
                  <a:path extrusionOk="0" h="14345" w="17380">
                    <a:moveTo>
                      <a:pt x="11207" y="958"/>
                    </a:moveTo>
                    <a:cubicBezTo>
                      <a:pt x="11655" y="958"/>
                      <a:pt x="12076" y="1311"/>
                      <a:pt x="12076" y="1835"/>
                    </a:cubicBezTo>
                    <a:cubicBezTo>
                      <a:pt x="12076" y="2302"/>
                      <a:pt x="11676" y="2703"/>
                      <a:pt x="11209" y="2703"/>
                    </a:cubicBezTo>
                    <a:cubicBezTo>
                      <a:pt x="10442" y="2669"/>
                      <a:pt x="10075" y="1735"/>
                      <a:pt x="10608" y="1202"/>
                    </a:cubicBezTo>
                    <a:cubicBezTo>
                      <a:pt x="10788" y="1033"/>
                      <a:pt x="11000" y="958"/>
                      <a:pt x="11207" y="958"/>
                    </a:cubicBezTo>
                    <a:close/>
                    <a:moveTo>
                      <a:pt x="4240" y="3603"/>
                    </a:moveTo>
                    <a:cubicBezTo>
                      <a:pt x="4680" y="3603"/>
                      <a:pt x="5104" y="3954"/>
                      <a:pt x="5104" y="4471"/>
                    </a:cubicBezTo>
                    <a:cubicBezTo>
                      <a:pt x="5104" y="4938"/>
                      <a:pt x="4704" y="5338"/>
                      <a:pt x="4237" y="5338"/>
                    </a:cubicBezTo>
                    <a:cubicBezTo>
                      <a:pt x="3470" y="5338"/>
                      <a:pt x="3103" y="4404"/>
                      <a:pt x="3637" y="3870"/>
                    </a:cubicBezTo>
                    <a:cubicBezTo>
                      <a:pt x="3811" y="3685"/>
                      <a:pt x="4027" y="3603"/>
                      <a:pt x="4240" y="3603"/>
                    </a:cubicBezTo>
                    <a:close/>
                    <a:moveTo>
                      <a:pt x="17380" y="1"/>
                    </a:moveTo>
                    <a:lnTo>
                      <a:pt x="5571" y="168"/>
                    </a:lnTo>
                    <a:lnTo>
                      <a:pt x="1" y="4804"/>
                    </a:lnTo>
                    <a:lnTo>
                      <a:pt x="4070" y="7973"/>
                    </a:lnTo>
                    <a:lnTo>
                      <a:pt x="2503" y="14344"/>
                    </a:lnTo>
                    <a:lnTo>
                      <a:pt x="12076" y="10508"/>
                    </a:lnTo>
                    <a:lnTo>
                      <a:pt x="13711" y="4371"/>
                    </a:lnTo>
                    <a:lnTo>
                      <a:pt x="17380"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7"/>
              <p:cNvSpPr/>
              <p:nvPr/>
            </p:nvSpPr>
            <p:spPr>
              <a:xfrm>
                <a:off x="1597150" y="1113575"/>
                <a:ext cx="1088300" cy="768250"/>
              </a:xfrm>
              <a:custGeom>
                <a:rect b="b" l="l" r="r" t="t"/>
                <a:pathLst>
                  <a:path extrusionOk="0" h="30730" w="43532">
                    <a:moveTo>
                      <a:pt x="23751" y="708"/>
                    </a:moveTo>
                    <a:cubicBezTo>
                      <a:pt x="29888" y="708"/>
                      <a:pt x="35125" y="5978"/>
                      <a:pt x="37294" y="13483"/>
                    </a:cubicBezTo>
                    <a:lnTo>
                      <a:pt x="36860" y="13650"/>
                    </a:lnTo>
                    <a:cubicBezTo>
                      <a:pt x="34992" y="7179"/>
                      <a:pt x="30822" y="2375"/>
                      <a:pt x="25752" y="1375"/>
                    </a:cubicBezTo>
                    <a:lnTo>
                      <a:pt x="25752" y="1375"/>
                    </a:lnTo>
                    <a:cubicBezTo>
                      <a:pt x="27120" y="2275"/>
                      <a:pt x="28321" y="4110"/>
                      <a:pt x="29321" y="6712"/>
                    </a:cubicBezTo>
                    <a:cubicBezTo>
                      <a:pt x="30322" y="9614"/>
                      <a:pt x="30989" y="12649"/>
                      <a:pt x="31256" y="15718"/>
                    </a:cubicBezTo>
                    <a:lnTo>
                      <a:pt x="30822" y="15885"/>
                    </a:lnTo>
                    <a:cubicBezTo>
                      <a:pt x="29988" y="7412"/>
                      <a:pt x="27120" y="1175"/>
                      <a:pt x="23751" y="1175"/>
                    </a:cubicBezTo>
                    <a:cubicBezTo>
                      <a:pt x="20348" y="1175"/>
                      <a:pt x="17513" y="7446"/>
                      <a:pt x="16679" y="15918"/>
                    </a:cubicBezTo>
                    <a:lnTo>
                      <a:pt x="16179" y="16119"/>
                    </a:lnTo>
                    <a:cubicBezTo>
                      <a:pt x="16445" y="12916"/>
                      <a:pt x="17113" y="9747"/>
                      <a:pt x="18180" y="6712"/>
                    </a:cubicBezTo>
                    <a:cubicBezTo>
                      <a:pt x="19181" y="4110"/>
                      <a:pt x="20382" y="2275"/>
                      <a:pt x="21716" y="1375"/>
                    </a:cubicBezTo>
                    <a:lnTo>
                      <a:pt x="21716" y="1375"/>
                    </a:lnTo>
                    <a:cubicBezTo>
                      <a:pt x="15411" y="2642"/>
                      <a:pt x="10474" y="9781"/>
                      <a:pt x="9707" y="18720"/>
                    </a:cubicBezTo>
                    <a:lnTo>
                      <a:pt x="9240" y="18954"/>
                    </a:lnTo>
                    <a:cubicBezTo>
                      <a:pt x="9974" y="8713"/>
                      <a:pt x="16212" y="708"/>
                      <a:pt x="23751" y="708"/>
                    </a:cubicBezTo>
                    <a:close/>
                    <a:moveTo>
                      <a:pt x="14744" y="26226"/>
                    </a:moveTo>
                    <a:lnTo>
                      <a:pt x="14744" y="26226"/>
                    </a:lnTo>
                    <a:cubicBezTo>
                      <a:pt x="14633" y="26275"/>
                      <a:pt x="14522" y="26324"/>
                      <a:pt x="14411" y="26374"/>
                    </a:cubicBezTo>
                    <a:lnTo>
                      <a:pt x="14411" y="26374"/>
                    </a:lnTo>
                    <a:lnTo>
                      <a:pt x="14411" y="26393"/>
                    </a:lnTo>
                    <a:lnTo>
                      <a:pt x="14744" y="26226"/>
                    </a:lnTo>
                    <a:close/>
                    <a:moveTo>
                      <a:pt x="23726" y="0"/>
                    </a:moveTo>
                    <a:cubicBezTo>
                      <a:pt x="21373" y="0"/>
                      <a:pt x="18970" y="418"/>
                      <a:pt x="16612" y="1308"/>
                    </a:cubicBezTo>
                    <a:cubicBezTo>
                      <a:pt x="4770" y="5811"/>
                      <a:pt x="0" y="19988"/>
                      <a:pt x="6705" y="30729"/>
                    </a:cubicBezTo>
                    <a:cubicBezTo>
                      <a:pt x="9139" y="29031"/>
                      <a:pt x="11728" y="27580"/>
                      <a:pt x="14411" y="26374"/>
                    </a:cubicBezTo>
                    <a:lnTo>
                      <a:pt x="14411" y="26374"/>
                    </a:lnTo>
                    <a:lnTo>
                      <a:pt x="14411" y="26326"/>
                    </a:lnTo>
                    <a:lnTo>
                      <a:pt x="10108" y="22990"/>
                    </a:lnTo>
                    <a:lnTo>
                      <a:pt x="16279" y="17887"/>
                    </a:lnTo>
                    <a:lnTo>
                      <a:pt x="29288" y="17720"/>
                    </a:lnTo>
                    <a:lnTo>
                      <a:pt x="25185" y="22590"/>
                    </a:lnTo>
                    <a:lnTo>
                      <a:pt x="24851" y="22690"/>
                    </a:lnTo>
                    <a:cubicBezTo>
                      <a:pt x="26953" y="22123"/>
                      <a:pt x="29088" y="21689"/>
                      <a:pt x="31256" y="21356"/>
                    </a:cubicBezTo>
                    <a:lnTo>
                      <a:pt x="31256" y="21322"/>
                    </a:lnTo>
                    <a:lnTo>
                      <a:pt x="43531" y="16752"/>
                    </a:lnTo>
                    <a:cubicBezTo>
                      <a:pt x="41848" y="6761"/>
                      <a:pt x="33190" y="0"/>
                      <a:pt x="23726" y="0"/>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7"/>
              <p:cNvSpPr/>
              <p:nvPr/>
            </p:nvSpPr>
            <p:spPr>
              <a:xfrm>
                <a:off x="2448575" y="1547375"/>
                <a:ext cx="447850" cy="97100"/>
              </a:xfrm>
              <a:custGeom>
                <a:rect b="b" l="l" r="r" t="t"/>
                <a:pathLst>
                  <a:path extrusionOk="0" h="3884" w="17914">
                    <a:moveTo>
                      <a:pt x="10242" y="1"/>
                    </a:moveTo>
                    <a:lnTo>
                      <a:pt x="1" y="3837"/>
                    </a:lnTo>
                    <a:cubicBezTo>
                      <a:pt x="1041" y="3855"/>
                      <a:pt x="2729" y="3883"/>
                      <a:pt x="4662" y="3883"/>
                    </a:cubicBezTo>
                    <a:cubicBezTo>
                      <a:pt x="6264" y="3883"/>
                      <a:pt x="8033" y="3864"/>
                      <a:pt x="9741" y="3804"/>
                    </a:cubicBezTo>
                    <a:cubicBezTo>
                      <a:pt x="14011" y="3637"/>
                      <a:pt x="17914" y="3170"/>
                      <a:pt x="17914" y="2069"/>
                    </a:cubicBezTo>
                    <a:lnTo>
                      <a:pt x="10242"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37"/>
            <p:cNvGrpSpPr/>
            <p:nvPr/>
          </p:nvGrpSpPr>
          <p:grpSpPr>
            <a:xfrm rot="-1030105">
              <a:off x="7135784" y="2960215"/>
              <a:ext cx="1449892" cy="1367258"/>
              <a:chOff x="1597150" y="1113575"/>
              <a:chExt cx="1299275" cy="1225225"/>
            </a:xfrm>
          </p:grpSpPr>
          <p:sp>
            <p:nvSpPr>
              <p:cNvPr id="803" name="Google Shape;803;p37"/>
              <p:cNvSpPr/>
              <p:nvPr/>
            </p:nvSpPr>
            <p:spPr>
              <a:xfrm>
                <a:off x="1901675" y="1781925"/>
                <a:ext cx="921375" cy="556875"/>
              </a:xfrm>
              <a:custGeom>
                <a:rect b="b" l="l" r="r" t="t"/>
                <a:pathLst>
                  <a:path extrusionOk="0" h="22275" w="36855">
                    <a:moveTo>
                      <a:pt x="13504" y="1760"/>
                    </a:moveTo>
                    <a:lnTo>
                      <a:pt x="21143" y="6497"/>
                    </a:lnTo>
                    <a:cubicBezTo>
                      <a:pt x="21277" y="6597"/>
                      <a:pt x="21410" y="6630"/>
                      <a:pt x="21577" y="6630"/>
                    </a:cubicBezTo>
                    <a:lnTo>
                      <a:pt x="35186" y="6630"/>
                    </a:lnTo>
                    <a:lnTo>
                      <a:pt x="35186" y="13202"/>
                    </a:lnTo>
                    <a:lnTo>
                      <a:pt x="28048" y="20307"/>
                    </a:lnTo>
                    <a:lnTo>
                      <a:pt x="8334" y="3828"/>
                    </a:lnTo>
                    <a:lnTo>
                      <a:pt x="13504" y="1760"/>
                    </a:lnTo>
                    <a:close/>
                    <a:moveTo>
                      <a:pt x="13592" y="1"/>
                    </a:moveTo>
                    <a:cubicBezTo>
                      <a:pt x="13494" y="1"/>
                      <a:pt x="13396" y="19"/>
                      <a:pt x="13304" y="59"/>
                    </a:cubicBezTo>
                    <a:lnTo>
                      <a:pt x="862" y="5029"/>
                    </a:lnTo>
                    <a:cubicBezTo>
                      <a:pt x="0" y="5415"/>
                      <a:pt x="382" y="6622"/>
                      <a:pt x="1183" y="6622"/>
                    </a:cubicBezTo>
                    <a:cubicBezTo>
                      <a:pt x="1282" y="6622"/>
                      <a:pt x="1386" y="6604"/>
                      <a:pt x="1496" y="6564"/>
                    </a:cubicBezTo>
                    <a:lnTo>
                      <a:pt x="6566" y="4562"/>
                    </a:lnTo>
                    <a:lnTo>
                      <a:pt x="27548" y="22075"/>
                    </a:lnTo>
                    <a:cubicBezTo>
                      <a:pt x="27714" y="22175"/>
                      <a:pt x="27881" y="22241"/>
                      <a:pt x="28081" y="22275"/>
                    </a:cubicBezTo>
                    <a:cubicBezTo>
                      <a:pt x="28315" y="22241"/>
                      <a:pt x="28515" y="22175"/>
                      <a:pt x="28682" y="22008"/>
                    </a:cubicBezTo>
                    <a:lnTo>
                      <a:pt x="36621" y="14169"/>
                    </a:lnTo>
                    <a:cubicBezTo>
                      <a:pt x="36754" y="14002"/>
                      <a:pt x="36854" y="13802"/>
                      <a:pt x="36854" y="13569"/>
                    </a:cubicBezTo>
                    <a:lnTo>
                      <a:pt x="36854" y="5796"/>
                    </a:lnTo>
                    <a:cubicBezTo>
                      <a:pt x="36854" y="5329"/>
                      <a:pt x="36487" y="4962"/>
                      <a:pt x="36020" y="4962"/>
                    </a:cubicBezTo>
                    <a:lnTo>
                      <a:pt x="21810" y="4962"/>
                    </a:lnTo>
                    <a:lnTo>
                      <a:pt x="14038" y="126"/>
                    </a:lnTo>
                    <a:cubicBezTo>
                      <a:pt x="13897" y="45"/>
                      <a:pt x="13743" y="1"/>
                      <a:pt x="13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a:off x="1935225" y="1890525"/>
                <a:ext cx="798325" cy="349050"/>
              </a:xfrm>
              <a:custGeom>
                <a:rect b="b" l="l" r="r" t="t"/>
                <a:pathLst>
                  <a:path extrusionOk="0" h="13962" w="31933">
                    <a:moveTo>
                      <a:pt x="1237" y="1"/>
                    </a:moveTo>
                    <a:cubicBezTo>
                      <a:pt x="548" y="1"/>
                      <a:pt x="1" y="938"/>
                      <a:pt x="687" y="1519"/>
                    </a:cubicBezTo>
                    <a:lnTo>
                      <a:pt x="13697" y="12360"/>
                    </a:lnTo>
                    <a:cubicBezTo>
                      <a:pt x="13830" y="12460"/>
                      <a:pt x="13997" y="12527"/>
                      <a:pt x="14164" y="12527"/>
                    </a:cubicBezTo>
                    <a:lnTo>
                      <a:pt x="30676" y="13961"/>
                    </a:lnTo>
                    <a:lnTo>
                      <a:pt x="30742" y="13961"/>
                    </a:lnTo>
                    <a:cubicBezTo>
                      <a:pt x="30753" y="13962"/>
                      <a:pt x="30765" y="13962"/>
                      <a:pt x="30776" y="13962"/>
                    </a:cubicBezTo>
                    <a:cubicBezTo>
                      <a:pt x="31878" y="13962"/>
                      <a:pt x="31932" y="12326"/>
                      <a:pt x="30842" y="12293"/>
                    </a:cubicBezTo>
                    <a:lnTo>
                      <a:pt x="14564" y="10892"/>
                    </a:lnTo>
                    <a:lnTo>
                      <a:pt x="1788" y="218"/>
                    </a:lnTo>
                    <a:cubicBezTo>
                      <a:pt x="1608" y="66"/>
                      <a:pt x="1417" y="1"/>
                      <a:pt x="1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a:off x="2111050" y="1820900"/>
                <a:ext cx="717825" cy="277725"/>
              </a:xfrm>
              <a:custGeom>
                <a:rect b="b" l="l" r="r" t="t"/>
                <a:pathLst>
                  <a:path extrusionOk="0" h="11109" w="28713">
                    <a:moveTo>
                      <a:pt x="1229" y="0"/>
                    </a:moveTo>
                    <a:cubicBezTo>
                      <a:pt x="542" y="0"/>
                      <a:pt x="0" y="943"/>
                      <a:pt x="693" y="1502"/>
                    </a:cubicBezTo>
                    <a:lnTo>
                      <a:pt x="12201" y="10842"/>
                    </a:lnTo>
                    <a:cubicBezTo>
                      <a:pt x="12334" y="10942"/>
                      <a:pt x="12535" y="11009"/>
                      <a:pt x="12735" y="11009"/>
                    </a:cubicBezTo>
                    <a:lnTo>
                      <a:pt x="27595" y="11109"/>
                    </a:lnTo>
                    <a:lnTo>
                      <a:pt x="27595" y="11109"/>
                    </a:lnTo>
                    <a:cubicBezTo>
                      <a:pt x="28713" y="11093"/>
                      <a:pt x="28707" y="9441"/>
                      <a:pt x="27579" y="9441"/>
                    </a:cubicBezTo>
                    <a:lnTo>
                      <a:pt x="13002" y="9374"/>
                    </a:lnTo>
                    <a:lnTo>
                      <a:pt x="1760" y="201"/>
                    </a:lnTo>
                    <a:cubicBezTo>
                      <a:pt x="1586" y="60"/>
                      <a:pt x="1403" y="0"/>
                      <a:pt x="1229" y="0"/>
                    </a:cubicBezTo>
                    <a:close/>
                    <a:moveTo>
                      <a:pt x="27595" y="11109"/>
                    </a:moveTo>
                    <a:cubicBezTo>
                      <a:pt x="27590" y="11109"/>
                      <a:pt x="27584" y="11109"/>
                      <a:pt x="27579" y="11109"/>
                    </a:cubicBezTo>
                    <a:lnTo>
                      <a:pt x="27612" y="11109"/>
                    </a:lnTo>
                    <a:lnTo>
                      <a:pt x="27595" y="1110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a:off x="2540325" y="1906175"/>
                <a:ext cx="173475" cy="320875"/>
              </a:xfrm>
              <a:custGeom>
                <a:rect b="b" l="l" r="r" t="t"/>
                <a:pathLst>
                  <a:path extrusionOk="0" h="12835" w="6939">
                    <a:moveTo>
                      <a:pt x="6105" y="1"/>
                    </a:moveTo>
                    <a:cubicBezTo>
                      <a:pt x="5688" y="1"/>
                      <a:pt x="5271" y="276"/>
                      <a:pt x="5271" y="826"/>
                    </a:cubicBezTo>
                    <a:lnTo>
                      <a:pt x="5271" y="6497"/>
                    </a:lnTo>
                    <a:lnTo>
                      <a:pt x="300" y="11434"/>
                    </a:lnTo>
                    <a:cubicBezTo>
                      <a:pt x="0" y="11734"/>
                      <a:pt x="0" y="12268"/>
                      <a:pt x="300" y="12601"/>
                    </a:cubicBezTo>
                    <a:cubicBezTo>
                      <a:pt x="467" y="12768"/>
                      <a:pt x="667" y="12835"/>
                      <a:pt x="901" y="12835"/>
                    </a:cubicBezTo>
                    <a:cubicBezTo>
                      <a:pt x="1134" y="12835"/>
                      <a:pt x="1335" y="12768"/>
                      <a:pt x="1501" y="12601"/>
                    </a:cubicBezTo>
                    <a:lnTo>
                      <a:pt x="6672" y="7431"/>
                    </a:lnTo>
                    <a:cubicBezTo>
                      <a:pt x="6838" y="7264"/>
                      <a:pt x="6905" y="7064"/>
                      <a:pt x="6939" y="6831"/>
                    </a:cubicBezTo>
                    <a:lnTo>
                      <a:pt x="6939" y="826"/>
                    </a:lnTo>
                    <a:cubicBezTo>
                      <a:pt x="6939" y="276"/>
                      <a:pt x="6522" y="1"/>
                      <a:pt x="6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a:off x="1869000" y="1568225"/>
                <a:ext cx="434500" cy="358625"/>
              </a:xfrm>
              <a:custGeom>
                <a:rect b="b" l="l" r="r" t="t"/>
                <a:pathLst>
                  <a:path extrusionOk="0" h="14345" w="17380">
                    <a:moveTo>
                      <a:pt x="11207" y="958"/>
                    </a:moveTo>
                    <a:cubicBezTo>
                      <a:pt x="11655" y="958"/>
                      <a:pt x="12076" y="1311"/>
                      <a:pt x="12076" y="1835"/>
                    </a:cubicBezTo>
                    <a:cubicBezTo>
                      <a:pt x="12076" y="2302"/>
                      <a:pt x="11676" y="2703"/>
                      <a:pt x="11209" y="2703"/>
                    </a:cubicBezTo>
                    <a:cubicBezTo>
                      <a:pt x="10442" y="2669"/>
                      <a:pt x="10075" y="1735"/>
                      <a:pt x="10608" y="1202"/>
                    </a:cubicBezTo>
                    <a:cubicBezTo>
                      <a:pt x="10788" y="1033"/>
                      <a:pt x="11000" y="958"/>
                      <a:pt x="11207" y="958"/>
                    </a:cubicBezTo>
                    <a:close/>
                    <a:moveTo>
                      <a:pt x="4240" y="3603"/>
                    </a:moveTo>
                    <a:cubicBezTo>
                      <a:pt x="4680" y="3603"/>
                      <a:pt x="5104" y="3954"/>
                      <a:pt x="5104" y="4471"/>
                    </a:cubicBezTo>
                    <a:cubicBezTo>
                      <a:pt x="5104" y="4938"/>
                      <a:pt x="4704" y="5338"/>
                      <a:pt x="4237" y="5338"/>
                    </a:cubicBezTo>
                    <a:cubicBezTo>
                      <a:pt x="3470" y="5338"/>
                      <a:pt x="3103" y="4404"/>
                      <a:pt x="3637" y="3870"/>
                    </a:cubicBezTo>
                    <a:cubicBezTo>
                      <a:pt x="3811" y="3685"/>
                      <a:pt x="4027" y="3603"/>
                      <a:pt x="4240" y="3603"/>
                    </a:cubicBezTo>
                    <a:close/>
                    <a:moveTo>
                      <a:pt x="17380" y="1"/>
                    </a:moveTo>
                    <a:lnTo>
                      <a:pt x="5571" y="168"/>
                    </a:lnTo>
                    <a:lnTo>
                      <a:pt x="1" y="4804"/>
                    </a:lnTo>
                    <a:lnTo>
                      <a:pt x="4070" y="7973"/>
                    </a:lnTo>
                    <a:lnTo>
                      <a:pt x="2503" y="14344"/>
                    </a:lnTo>
                    <a:lnTo>
                      <a:pt x="12076" y="10508"/>
                    </a:lnTo>
                    <a:lnTo>
                      <a:pt x="13711" y="4371"/>
                    </a:lnTo>
                    <a:lnTo>
                      <a:pt x="173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a:off x="1597150" y="1113575"/>
                <a:ext cx="1088300" cy="768250"/>
              </a:xfrm>
              <a:custGeom>
                <a:rect b="b" l="l" r="r" t="t"/>
                <a:pathLst>
                  <a:path extrusionOk="0" h="30730" w="43532">
                    <a:moveTo>
                      <a:pt x="23751" y="708"/>
                    </a:moveTo>
                    <a:cubicBezTo>
                      <a:pt x="29888" y="708"/>
                      <a:pt x="35125" y="5978"/>
                      <a:pt x="37294" y="13483"/>
                    </a:cubicBezTo>
                    <a:lnTo>
                      <a:pt x="36860" y="13650"/>
                    </a:lnTo>
                    <a:cubicBezTo>
                      <a:pt x="34992" y="7179"/>
                      <a:pt x="30822" y="2375"/>
                      <a:pt x="25752" y="1375"/>
                    </a:cubicBezTo>
                    <a:lnTo>
                      <a:pt x="25752" y="1375"/>
                    </a:lnTo>
                    <a:cubicBezTo>
                      <a:pt x="27120" y="2275"/>
                      <a:pt x="28321" y="4110"/>
                      <a:pt x="29321" y="6712"/>
                    </a:cubicBezTo>
                    <a:cubicBezTo>
                      <a:pt x="30322" y="9614"/>
                      <a:pt x="30989" y="12649"/>
                      <a:pt x="31256" y="15718"/>
                    </a:cubicBezTo>
                    <a:lnTo>
                      <a:pt x="30822" y="15885"/>
                    </a:lnTo>
                    <a:cubicBezTo>
                      <a:pt x="29988" y="7412"/>
                      <a:pt x="27120" y="1175"/>
                      <a:pt x="23751" y="1175"/>
                    </a:cubicBezTo>
                    <a:cubicBezTo>
                      <a:pt x="20348" y="1175"/>
                      <a:pt x="17513" y="7446"/>
                      <a:pt x="16679" y="15918"/>
                    </a:cubicBezTo>
                    <a:lnTo>
                      <a:pt x="16179" y="16119"/>
                    </a:lnTo>
                    <a:cubicBezTo>
                      <a:pt x="16445" y="12916"/>
                      <a:pt x="17113" y="9747"/>
                      <a:pt x="18180" y="6712"/>
                    </a:cubicBezTo>
                    <a:cubicBezTo>
                      <a:pt x="19181" y="4110"/>
                      <a:pt x="20382" y="2275"/>
                      <a:pt x="21716" y="1375"/>
                    </a:cubicBezTo>
                    <a:lnTo>
                      <a:pt x="21716" y="1375"/>
                    </a:lnTo>
                    <a:cubicBezTo>
                      <a:pt x="15411" y="2642"/>
                      <a:pt x="10474" y="9781"/>
                      <a:pt x="9707" y="18720"/>
                    </a:cubicBezTo>
                    <a:lnTo>
                      <a:pt x="9240" y="18954"/>
                    </a:lnTo>
                    <a:cubicBezTo>
                      <a:pt x="9974" y="8713"/>
                      <a:pt x="16212" y="708"/>
                      <a:pt x="23751" y="708"/>
                    </a:cubicBezTo>
                    <a:close/>
                    <a:moveTo>
                      <a:pt x="14744" y="26226"/>
                    </a:moveTo>
                    <a:lnTo>
                      <a:pt x="14744" y="26226"/>
                    </a:lnTo>
                    <a:cubicBezTo>
                      <a:pt x="14633" y="26275"/>
                      <a:pt x="14522" y="26324"/>
                      <a:pt x="14411" y="26374"/>
                    </a:cubicBezTo>
                    <a:lnTo>
                      <a:pt x="14411" y="26374"/>
                    </a:lnTo>
                    <a:lnTo>
                      <a:pt x="14411" y="26393"/>
                    </a:lnTo>
                    <a:lnTo>
                      <a:pt x="14744" y="26226"/>
                    </a:lnTo>
                    <a:close/>
                    <a:moveTo>
                      <a:pt x="23726" y="0"/>
                    </a:moveTo>
                    <a:cubicBezTo>
                      <a:pt x="21373" y="0"/>
                      <a:pt x="18970" y="418"/>
                      <a:pt x="16612" y="1308"/>
                    </a:cubicBezTo>
                    <a:cubicBezTo>
                      <a:pt x="4770" y="5811"/>
                      <a:pt x="0" y="19988"/>
                      <a:pt x="6705" y="30729"/>
                    </a:cubicBezTo>
                    <a:cubicBezTo>
                      <a:pt x="9139" y="29031"/>
                      <a:pt x="11728" y="27580"/>
                      <a:pt x="14411" y="26374"/>
                    </a:cubicBezTo>
                    <a:lnTo>
                      <a:pt x="14411" y="26374"/>
                    </a:lnTo>
                    <a:lnTo>
                      <a:pt x="14411" y="26326"/>
                    </a:lnTo>
                    <a:lnTo>
                      <a:pt x="10108" y="22990"/>
                    </a:lnTo>
                    <a:lnTo>
                      <a:pt x="16279" y="17887"/>
                    </a:lnTo>
                    <a:lnTo>
                      <a:pt x="29288" y="17720"/>
                    </a:lnTo>
                    <a:lnTo>
                      <a:pt x="25185" y="22590"/>
                    </a:lnTo>
                    <a:lnTo>
                      <a:pt x="24851" y="22690"/>
                    </a:lnTo>
                    <a:cubicBezTo>
                      <a:pt x="26953" y="22123"/>
                      <a:pt x="29088" y="21689"/>
                      <a:pt x="31256" y="21356"/>
                    </a:cubicBezTo>
                    <a:lnTo>
                      <a:pt x="31256" y="21322"/>
                    </a:lnTo>
                    <a:lnTo>
                      <a:pt x="43531" y="16752"/>
                    </a:lnTo>
                    <a:cubicBezTo>
                      <a:pt x="41848" y="6761"/>
                      <a:pt x="33190" y="0"/>
                      <a:pt x="23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a:off x="2448575" y="1547375"/>
                <a:ext cx="447850" cy="97100"/>
              </a:xfrm>
              <a:custGeom>
                <a:rect b="b" l="l" r="r" t="t"/>
                <a:pathLst>
                  <a:path extrusionOk="0" h="3884" w="17914">
                    <a:moveTo>
                      <a:pt x="10242" y="1"/>
                    </a:moveTo>
                    <a:lnTo>
                      <a:pt x="1" y="3837"/>
                    </a:lnTo>
                    <a:cubicBezTo>
                      <a:pt x="1041" y="3855"/>
                      <a:pt x="2729" y="3883"/>
                      <a:pt x="4662" y="3883"/>
                    </a:cubicBezTo>
                    <a:cubicBezTo>
                      <a:pt x="6264" y="3883"/>
                      <a:pt x="8033" y="3864"/>
                      <a:pt x="9741" y="3804"/>
                    </a:cubicBezTo>
                    <a:cubicBezTo>
                      <a:pt x="14011" y="3637"/>
                      <a:pt x="17914" y="3170"/>
                      <a:pt x="17914" y="2069"/>
                    </a:cubicBezTo>
                    <a:lnTo>
                      <a:pt x="102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10" name="Google Shape;810;p37"/>
          <p:cNvSpPr txBox="1"/>
          <p:nvPr/>
        </p:nvSpPr>
        <p:spPr>
          <a:xfrm>
            <a:off x="1337850" y="381005"/>
            <a:ext cx="6468300" cy="26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e Vietnam"/>
                <a:ea typeface="Be Vietnam"/>
                <a:cs typeface="Be Vietnam"/>
                <a:sym typeface="Be Vietnam"/>
              </a:rPr>
              <a:t>2022</a:t>
            </a:r>
            <a:endParaRPr>
              <a:latin typeface="Be Vietnam"/>
              <a:ea typeface="Be Vietnam"/>
              <a:cs typeface="Be Vietnam"/>
              <a:sym typeface="Be Vietnam"/>
            </a:endParaRPr>
          </a:p>
        </p:txBody>
      </p:sp>
      <p:sp>
        <p:nvSpPr>
          <p:cNvPr id="811" name="Google Shape;811;p37"/>
          <p:cNvSpPr txBox="1"/>
          <p:nvPr/>
        </p:nvSpPr>
        <p:spPr>
          <a:xfrm>
            <a:off x="1337850" y="4500000"/>
            <a:ext cx="6468300" cy="26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e Vietnam"/>
              <a:ea typeface="Be Vietnam"/>
              <a:cs typeface="Be Vietnam"/>
              <a:sym typeface="Be Vietnam"/>
            </a:endParaRPr>
          </a:p>
        </p:txBody>
      </p:sp>
      <p:grpSp>
        <p:nvGrpSpPr>
          <p:cNvPr id="812" name="Google Shape;812;p37"/>
          <p:cNvGrpSpPr/>
          <p:nvPr/>
        </p:nvGrpSpPr>
        <p:grpSpPr>
          <a:xfrm rot="-2700000">
            <a:off x="-174859" y="-156418"/>
            <a:ext cx="1157498" cy="1204811"/>
            <a:chOff x="530856" y="2204331"/>
            <a:chExt cx="1839269" cy="1825434"/>
          </a:xfrm>
        </p:grpSpPr>
        <p:grpSp>
          <p:nvGrpSpPr>
            <p:cNvPr id="813" name="Google Shape;813;p37"/>
            <p:cNvGrpSpPr/>
            <p:nvPr/>
          </p:nvGrpSpPr>
          <p:grpSpPr>
            <a:xfrm rot="1378338">
              <a:off x="745220" y="2424902"/>
              <a:ext cx="1410671" cy="1384480"/>
              <a:chOff x="4674700" y="1118275"/>
              <a:chExt cx="1281875" cy="1258075"/>
            </a:xfrm>
          </p:grpSpPr>
          <p:sp>
            <p:nvSpPr>
              <p:cNvPr id="814" name="Google Shape;814;p37"/>
              <p:cNvSpPr/>
              <p:nvPr/>
            </p:nvSpPr>
            <p:spPr>
              <a:xfrm>
                <a:off x="5811750" y="1120325"/>
                <a:ext cx="144825" cy="123150"/>
              </a:xfrm>
              <a:custGeom>
                <a:rect b="b" l="l" r="r" t="t"/>
                <a:pathLst>
                  <a:path extrusionOk="0" h="4926" w="5793">
                    <a:moveTo>
                      <a:pt x="1551" y="0"/>
                    </a:moveTo>
                    <a:cubicBezTo>
                      <a:pt x="702" y="0"/>
                      <a:pt x="0" y="1038"/>
                      <a:pt x="704" y="1872"/>
                    </a:cubicBezTo>
                    <a:lnTo>
                      <a:pt x="1004" y="2172"/>
                    </a:lnTo>
                    <a:lnTo>
                      <a:pt x="1805" y="1372"/>
                    </a:lnTo>
                    <a:lnTo>
                      <a:pt x="3873" y="3473"/>
                    </a:lnTo>
                    <a:lnTo>
                      <a:pt x="3072" y="4274"/>
                    </a:lnTo>
                    <a:lnTo>
                      <a:pt x="3372" y="4574"/>
                    </a:lnTo>
                    <a:cubicBezTo>
                      <a:pt x="3621" y="4822"/>
                      <a:pt x="3897" y="4926"/>
                      <a:pt x="4163" y="4926"/>
                    </a:cubicBezTo>
                    <a:cubicBezTo>
                      <a:pt x="5040" y="4926"/>
                      <a:pt x="5793" y="3792"/>
                      <a:pt x="4974" y="2973"/>
                    </a:cubicBezTo>
                    <a:lnTo>
                      <a:pt x="2272" y="271"/>
                    </a:lnTo>
                    <a:cubicBezTo>
                      <a:pt x="2038" y="81"/>
                      <a:pt x="1789" y="0"/>
                      <a:pt x="1551" y="0"/>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7"/>
              <p:cNvSpPr/>
              <p:nvPr/>
            </p:nvSpPr>
            <p:spPr>
              <a:xfrm>
                <a:off x="5384025" y="1464825"/>
                <a:ext cx="214325" cy="214350"/>
              </a:xfrm>
              <a:custGeom>
                <a:rect b="b" l="l" r="r" t="t"/>
                <a:pathLst>
                  <a:path extrusionOk="0" h="8574" w="8573">
                    <a:moveTo>
                      <a:pt x="4370" y="0"/>
                    </a:moveTo>
                    <a:lnTo>
                      <a:pt x="0" y="4370"/>
                    </a:lnTo>
                    <a:lnTo>
                      <a:pt x="4203" y="8573"/>
                    </a:lnTo>
                    <a:lnTo>
                      <a:pt x="8573" y="4203"/>
                    </a:lnTo>
                    <a:cubicBezTo>
                      <a:pt x="7939" y="3103"/>
                      <a:pt x="5504" y="634"/>
                      <a:pt x="4370" y="0"/>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7"/>
              <p:cNvSpPr/>
              <p:nvPr/>
            </p:nvSpPr>
            <p:spPr>
              <a:xfrm>
                <a:off x="4792750" y="1815900"/>
                <a:ext cx="454525" cy="454525"/>
              </a:xfrm>
              <a:custGeom>
                <a:rect b="b" l="l" r="r" t="t"/>
                <a:pathLst>
                  <a:path extrusionOk="0" h="18181" w="18181">
                    <a:moveTo>
                      <a:pt x="13978" y="1"/>
                    </a:moveTo>
                    <a:lnTo>
                      <a:pt x="1" y="13978"/>
                    </a:lnTo>
                    <a:cubicBezTo>
                      <a:pt x="435" y="14878"/>
                      <a:pt x="1035" y="15712"/>
                      <a:pt x="1769" y="16413"/>
                    </a:cubicBezTo>
                    <a:cubicBezTo>
                      <a:pt x="2469" y="17146"/>
                      <a:pt x="3303" y="17747"/>
                      <a:pt x="4237" y="18181"/>
                    </a:cubicBezTo>
                    <a:lnTo>
                      <a:pt x="18181" y="4204"/>
                    </a:lnTo>
                    <a:lnTo>
                      <a:pt x="13978"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7"/>
              <p:cNvSpPr/>
              <p:nvPr/>
            </p:nvSpPr>
            <p:spPr>
              <a:xfrm>
                <a:off x="5802650" y="1154600"/>
                <a:ext cx="105925" cy="105925"/>
              </a:xfrm>
              <a:custGeom>
                <a:rect b="b" l="l" r="r" t="t"/>
                <a:pathLst>
                  <a:path extrusionOk="0" h="4237" w="4237">
                    <a:moveTo>
                      <a:pt x="2135" y="1"/>
                    </a:moveTo>
                    <a:lnTo>
                      <a:pt x="1335" y="801"/>
                    </a:lnTo>
                    <a:lnTo>
                      <a:pt x="0" y="2135"/>
                    </a:lnTo>
                    <a:lnTo>
                      <a:pt x="2102" y="4237"/>
                    </a:lnTo>
                    <a:lnTo>
                      <a:pt x="3436" y="2903"/>
                    </a:lnTo>
                    <a:lnTo>
                      <a:pt x="4237" y="2102"/>
                    </a:lnTo>
                    <a:lnTo>
                      <a:pt x="2135"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a:off x="4685175" y="1747525"/>
                <a:ext cx="630475" cy="628825"/>
              </a:xfrm>
              <a:custGeom>
                <a:rect b="b" l="l" r="r" t="t"/>
                <a:pathLst>
                  <a:path extrusionOk="0" h="25153" w="25219">
                    <a:moveTo>
                      <a:pt x="15545" y="1"/>
                    </a:moveTo>
                    <a:lnTo>
                      <a:pt x="101" y="15478"/>
                    </a:lnTo>
                    <a:cubicBezTo>
                      <a:pt x="101" y="15478"/>
                      <a:pt x="1" y="18514"/>
                      <a:pt x="3370" y="21883"/>
                    </a:cubicBezTo>
                    <a:cubicBezTo>
                      <a:pt x="6550" y="25063"/>
                      <a:pt x="9433" y="25152"/>
                      <a:pt x="9746" y="25152"/>
                    </a:cubicBezTo>
                    <a:cubicBezTo>
                      <a:pt x="9765" y="25152"/>
                      <a:pt x="9774" y="25152"/>
                      <a:pt x="9774" y="25152"/>
                    </a:cubicBezTo>
                    <a:lnTo>
                      <a:pt x="25219" y="9674"/>
                    </a:lnTo>
                    <a:lnTo>
                      <a:pt x="22784" y="7239"/>
                    </a:lnTo>
                    <a:lnTo>
                      <a:pt x="8640" y="21416"/>
                    </a:lnTo>
                    <a:lnTo>
                      <a:pt x="8507" y="21349"/>
                    </a:lnTo>
                    <a:cubicBezTo>
                      <a:pt x="6472" y="20382"/>
                      <a:pt x="4838" y="18747"/>
                      <a:pt x="3870" y="16746"/>
                    </a:cubicBezTo>
                    <a:lnTo>
                      <a:pt x="3837" y="16612"/>
                    </a:lnTo>
                    <a:lnTo>
                      <a:pt x="3937" y="16512"/>
                    </a:lnTo>
                    <a:lnTo>
                      <a:pt x="17980" y="2436"/>
                    </a:lnTo>
                    <a:lnTo>
                      <a:pt x="15545"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7"/>
              <p:cNvSpPr/>
              <p:nvPr/>
            </p:nvSpPr>
            <p:spPr>
              <a:xfrm>
                <a:off x="5315625" y="1298050"/>
                <a:ext cx="449525" cy="449500"/>
              </a:xfrm>
              <a:custGeom>
                <a:rect b="b" l="l" r="r" t="t"/>
                <a:pathLst>
                  <a:path extrusionOk="0" h="17980" w="17981">
                    <a:moveTo>
                      <a:pt x="15879" y="0"/>
                    </a:moveTo>
                    <a:lnTo>
                      <a:pt x="15078" y="801"/>
                    </a:lnTo>
                    <a:lnTo>
                      <a:pt x="17180" y="2902"/>
                    </a:lnTo>
                    <a:lnTo>
                      <a:pt x="17980" y="2102"/>
                    </a:lnTo>
                    <a:lnTo>
                      <a:pt x="15879" y="0"/>
                    </a:lnTo>
                    <a:close/>
                    <a:moveTo>
                      <a:pt x="14778" y="1101"/>
                    </a:moveTo>
                    <a:lnTo>
                      <a:pt x="13110" y="2769"/>
                    </a:lnTo>
                    <a:cubicBezTo>
                      <a:pt x="12448" y="3439"/>
                      <a:pt x="11687" y="3687"/>
                      <a:pt x="10922" y="3687"/>
                    </a:cubicBezTo>
                    <a:cubicBezTo>
                      <a:pt x="8758" y="3687"/>
                      <a:pt x="6572" y="1701"/>
                      <a:pt x="6572" y="1701"/>
                    </a:cubicBezTo>
                    <a:lnTo>
                      <a:pt x="1" y="8273"/>
                    </a:lnTo>
                    <a:lnTo>
                      <a:pt x="2436" y="10708"/>
                    </a:lnTo>
                    <a:lnTo>
                      <a:pt x="7006" y="6138"/>
                    </a:lnTo>
                    <a:lnTo>
                      <a:pt x="7139" y="6204"/>
                    </a:lnTo>
                    <a:cubicBezTo>
                      <a:pt x="8340" y="6772"/>
                      <a:pt x="11209" y="9640"/>
                      <a:pt x="11776" y="10841"/>
                    </a:cubicBezTo>
                    <a:lnTo>
                      <a:pt x="11843" y="10975"/>
                    </a:lnTo>
                    <a:lnTo>
                      <a:pt x="11709" y="11075"/>
                    </a:lnTo>
                    <a:lnTo>
                      <a:pt x="7239" y="15578"/>
                    </a:lnTo>
                    <a:lnTo>
                      <a:pt x="9708" y="17980"/>
                    </a:lnTo>
                    <a:lnTo>
                      <a:pt x="16246" y="11408"/>
                    </a:lnTo>
                    <a:cubicBezTo>
                      <a:pt x="16246" y="11408"/>
                      <a:pt x="12643" y="7405"/>
                      <a:pt x="15212" y="4870"/>
                    </a:cubicBezTo>
                    <a:lnTo>
                      <a:pt x="16880" y="3202"/>
                    </a:lnTo>
                    <a:lnTo>
                      <a:pt x="14778" y="110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7"/>
              <p:cNvSpPr/>
              <p:nvPr/>
            </p:nvSpPr>
            <p:spPr>
              <a:xfrm>
                <a:off x="5720100" y="1215475"/>
                <a:ext cx="127600" cy="128450"/>
              </a:xfrm>
              <a:custGeom>
                <a:rect b="b" l="l" r="r" t="t"/>
                <a:pathLst>
                  <a:path extrusionOk="0" h="5138" w="5104">
                    <a:moveTo>
                      <a:pt x="1101" y="1902"/>
                    </a:moveTo>
                    <a:lnTo>
                      <a:pt x="801" y="2202"/>
                    </a:lnTo>
                    <a:lnTo>
                      <a:pt x="824" y="2226"/>
                    </a:lnTo>
                    <a:lnTo>
                      <a:pt x="1127" y="1928"/>
                    </a:lnTo>
                    <a:lnTo>
                      <a:pt x="1101" y="1902"/>
                    </a:lnTo>
                    <a:close/>
                    <a:moveTo>
                      <a:pt x="3036" y="1"/>
                    </a:moveTo>
                    <a:lnTo>
                      <a:pt x="2202" y="835"/>
                    </a:lnTo>
                    <a:lnTo>
                      <a:pt x="4295" y="2895"/>
                    </a:lnTo>
                    <a:lnTo>
                      <a:pt x="4295" y="2895"/>
                    </a:lnTo>
                    <a:lnTo>
                      <a:pt x="5104" y="2069"/>
                    </a:lnTo>
                    <a:lnTo>
                      <a:pt x="3036" y="1"/>
                    </a:lnTo>
                    <a:close/>
                    <a:moveTo>
                      <a:pt x="4295" y="2895"/>
                    </a:moveTo>
                    <a:lnTo>
                      <a:pt x="3999" y="3199"/>
                    </a:lnTo>
                    <a:lnTo>
                      <a:pt x="4003" y="3203"/>
                    </a:lnTo>
                    <a:lnTo>
                      <a:pt x="4303" y="2903"/>
                    </a:lnTo>
                    <a:lnTo>
                      <a:pt x="4295" y="2895"/>
                    </a:lnTo>
                    <a:close/>
                    <a:moveTo>
                      <a:pt x="1935" y="1135"/>
                    </a:moveTo>
                    <a:lnTo>
                      <a:pt x="1127" y="1928"/>
                    </a:lnTo>
                    <a:lnTo>
                      <a:pt x="3202" y="4004"/>
                    </a:lnTo>
                    <a:lnTo>
                      <a:pt x="2902" y="4304"/>
                    </a:lnTo>
                    <a:lnTo>
                      <a:pt x="824" y="2226"/>
                    </a:lnTo>
                    <a:lnTo>
                      <a:pt x="0" y="3036"/>
                    </a:lnTo>
                    <a:lnTo>
                      <a:pt x="2102" y="5138"/>
                    </a:lnTo>
                    <a:lnTo>
                      <a:pt x="3999" y="3199"/>
                    </a:lnTo>
                    <a:lnTo>
                      <a:pt x="1935" y="1135"/>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p:nvPr/>
            </p:nvSpPr>
            <p:spPr>
              <a:xfrm>
                <a:off x="4674700" y="1118275"/>
                <a:ext cx="148575" cy="125200"/>
              </a:xfrm>
              <a:custGeom>
                <a:rect b="b" l="l" r="r" t="t"/>
                <a:pathLst>
                  <a:path extrusionOk="0" h="5008" w="5943">
                    <a:moveTo>
                      <a:pt x="4313" y="1"/>
                    </a:moveTo>
                    <a:cubicBezTo>
                      <a:pt x="4047" y="1"/>
                      <a:pt x="3770" y="105"/>
                      <a:pt x="3522" y="353"/>
                    </a:cubicBezTo>
                    <a:lnTo>
                      <a:pt x="820" y="3055"/>
                    </a:lnTo>
                    <a:cubicBezTo>
                      <a:pt x="1" y="3874"/>
                      <a:pt x="754" y="5008"/>
                      <a:pt x="1631" y="5008"/>
                    </a:cubicBezTo>
                    <a:cubicBezTo>
                      <a:pt x="1896" y="5008"/>
                      <a:pt x="2173" y="4904"/>
                      <a:pt x="2421" y="4656"/>
                    </a:cubicBezTo>
                    <a:lnTo>
                      <a:pt x="2721" y="4356"/>
                    </a:lnTo>
                    <a:lnTo>
                      <a:pt x="1921" y="3555"/>
                    </a:lnTo>
                    <a:lnTo>
                      <a:pt x="4022" y="1454"/>
                    </a:lnTo>
                    <a:lnTo>
                      <a:pt x="4823" y="2254"/>
                    </a:lnTo>
                    <a:lnTo>
                      <a:pt x="5123" y="1954"/>
                    </a:lnTo>
                    <a:cubicBezTo>
                      <a:pt x="5943" y="1135"/>
                      <a:pt x="5190" y="1"/>
                      <a:pt x="4313" y="1"/>
                    </a:cubicBez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7"/>
              <p:cNvSpPr/>
              <p:nvPr/>
            </p:nvSpPr>
            <p:spPr>
              <a:xfrm>
                <a:off x="4894500" y="1325550"/>
                <a:ext cx="1052450" cy="1050800"/>
              </a:xfrm>
              <a:custGeom>
                <a:rect b="b" l="l" r="r" t="t"/>
                <a:pathLst>
                  <a:path extrusionOk="0" h="42032" w="42098">
                    <a:moveTo>
                      <a:pt x="9807" y="5071"/>
                    </a:moveTo>
                    <a:lnTo>
                      <a:pt x="9941" y="5171"/>
                    </a:lnTo>
                    <a:lnTo>
                      <a:pt x="14411" y="9641"/>
                    </a:lnTo>
                    <a:lnTo>
                      <a:pt x="16846" y="12076"/>
                    </a:lnTo>
                    <a:lnTo>
                      <a:pt x="17146" y="12376"/>
                    </a:lnTo>
                    <a:lnTo>
                      <a:pt x="21349" y="16613"/>
                    </a:lnTo>
                    <a:lnTo>
                      <a:pt x="21649" y="16880"/>
                    </a:lnTo>
                    <a:lnTo>
                      <a:pt x="24084" y="19315"/>
                    </a:lnTo>
                    <a:lnTo>
                      <a:pt x="38261" y="33491"/>
                    </a:lnTo>
                    <a:lnTo>
                      <a:pt x="38228" y="33625"/>
                    </a:lnTo>
                    <a:cubicBezTo>
                      <a:pt x="37761" y="34626"/>
                      <a:pt x="37094" y="35560"/>
                      <a:pt x="36293" y="36327"/>
                    </a:cubicBezTo>
                    <a:cubicBezTo>
                      <a:pt x="35526" y="37127"/>
                      <a:pt x="34592" y="37761"/>
                      <a:pt x="33591" y="38228"/>
                    </a:cubicBezTo>
                    <a:lnTo>
                      <a:pt x="33458" y="38295"/>
                    </a:lnTo>
                    <a:lnTo>
                      <a:pt x="33358" y="38195"/>
                    </a:lnTo>
                    <a:lnTo>
                      <a:pt x="19281" y="24118"/>
                    </a:lnTo>
                    <a:lnTo>
                      <a:pt x="16846" y="21683"/>
                    </a:lnTo>
                    <a:lnTo>
                      <a:pt x="16546" y="21383"/>
                    </a:lnTo>
                    <a:lnTo>
                      <a:pt x="12343" y="17180"/>
                    </a:lnTo>
                    <a:lnTo>
                      <a:pt x="12042" y="16880"/>
                    </a:lnTo>
                    <a:lnTo>
                      <a:pt x="9607" y="14478"/>
                    </a:lnTo>
                    <a:lnTo>
                      <a:pt x="5004" y="9875"/>
                    </a:lnTo>
                    <a:lnTo>
                      <a:pt x="5071" y="9741"/>
                    </a:lnTo>
                    <a:cubicBezTo>
                      <a:pt x="5638" y="8540"/>
                      <a:pt x="8507" y="5705"/>
                      <a:pt x="9707" y="5138"/>
                    </a:cubicBezTo>
                    <a:lnTo>
                      <a:pt x="9807" y="5071"/>
                    </a:lnTo>
                    <a:close/>
                    <a:moveTo>
                      <a:pt x="2069" y="1"/>
                    </a:moveTo>
                    <a:lnTo>
                      <a:pt x="0" y="2102"/>
                    </a:lnTo>
                    <a:lnTo>
                      <a:pt x="1668" y="3770"/>
                    </a:lnTo>
                    <a:cubicBezTo>
                      <a:pt x="4203" y="6305"/>
                      <a:pt x="601" y="10308"/>
                      <a:pt x="601" y="10308"/>
                    </a:cubicBezTo>
                    <a:lnTo>
                      <a:pt x="7172" y="16880"/>
                    </a:lnTo>
                    <a:lnTo>
                      <a:pt x="9607" y="19315"/>
                    </a:lnTo>
                    <a:lnTo>
                      <a:pt x="9908" y="19615"/>
                    </a:lnTo>
                    <a:lnTo>
                      <a:pt x="14111" y="23818"/>
                    </a:lnTo>
                    <a:lnTo>
                      <a:pt x="14411" y="24118"/>
                    </a:lnTo>
                    <a:lnTo>
                      <a:pt x="16846" y="26553"/>
                    </a:lnTo>
                    <a:lnTo>
                      <a:pt x="32324" y="42031"/>
                    </a:lnTo>
                    <a:cubicBezTo>
                      <a:pt x="32324" y="42031"/>
                      <a:pt x="32333" y="42031"/>
                      <a:pt x="32352" y="42031"/>
                    </a:cubicBezTo>
                    <a:cubicBezTo>
                      <a:pt x="32665" y="42031"/>
                      <a:pt x="35548" y="41942"/>
                      <a:pt x="38728" y="38762"/>
                    </a:cubicBezTo>
                    <a:cubicBezTo>
                      <a:pt x="42097" y="35393"/>
                      <a:pt x="41997" y="32357"/>
                      <a:pt x="41997" y="32357"/>
                    </a:cubicBezTo>
                    <a:lnTo>
                      <a:pt x="26553" y="16880"/>
                    </a:lnTo>
                    <a:lnTo>
                      <a:pt x="24084" y="14478"/>
                    </a:lnTo>
                    <a:lnTo>
                      <a:pt x="23784" y="14178"/>
                    </a:lnTo>
                    <a:lnTo>
                      <a:pt x="19581" y="9941"/>
                    </a:lnTo>
                    <a:lnTo>
                      <a:pt x="19281" y="9641"/>
                    </a:lnTo>
                    <a:lnTo>
                      <a:pt x="16846" y="7206"/>
                    </a:lnTo>
                    <a:lnTo>
                      <a:pt x="10274" y="635"/>
                    </a:lnTo>
                    <a:cubicBezTo>
                      <a:pt x="10274" y="635"/>
                      <a:pt x="8117" y="2592"/>
                      <a:pt x="5954" y="2592"/>
                    </a:cubicBezTo>
                    <a:cubicBezTo>
                      <a:pt x="5183" y="2592"/>
                      <a:pt x="4411" y="2344"/>
                      <a:pt x="3736" y="1669"/>
                    </a:cubicBezTo>
                    <a:lnTo>
                      <a:pt x="2069"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7"/>
              <p:cNvSpPr/>
              <p:nvPr/>
            </p:nvSpPr>
            <p:spPr>
              <a:xfrm>
                <a:off x="4722700" y="1154600"/>
                <a:ext cx="133475" cy="133450"/>
              </a:xfrm>
              <a:custGeom>
                <a:rect b="b" l="l" r="r" t="t"/>
                <a:pathLst>
                  <a:path extrusionOk="0" h="5338" w="5339">
                    <a:moveTo>
                      <a:pt x="2102" y="1"/>
                    </a:moveTo>
                    <a:lnTo>
                      <a:pt x="1" y="2102"/>
                    </a:lnTo>
                    <a:lnTo>
                      <a:pt x="801" y="2903"/>
                    </a:lnTo>
                    <a:lnTo>
                      <a:pt x="2136" y="4237"/>
                    </a:lnTo>
                    <a:lnTo>
                      <a:pt x="4204" y="2135"/>
                    </a:lnTo>
                    <a:lnTo>
                      <a:pt x="4504" y="2436"/>
                    </a:lnTo>
                    <a:lnTo>
                      <a:pt x="2436" y="4504"/>
                    </a:lnTo>
                    <a:lnTo>
                      <a:pt x="3237" y="5338"/>
                    </a:lnTo>
                    <a:lnTo>
                      <a:pt x="5338" y="3236"/>
                    </a:lnTo>
                    <a:lnTo>
                      <a:pt x="2903" y="801"/>
                    </a:lnTo>
                    <a:lnTo>
                      <a:pt x="2102" y="1"/>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7"/>
              <p:cNvSpPr/>
              <p:nvPr/>
            </p:nvSpPr>
            <p:spPr>
              <a:xfrm>
                <a:off x="5032925" y="1464825"/>
                <a:ext cx="805600" cy="806425"/>
              </a:xfrm>
              <a:custGeom>
                <a:rect b="b" l="l" r="r" t="t"/>
                <a:pathLst>
                  <a:path extrusionOk="0" h="32257" w="32224">
                    <a:moveTo>
                      <a:pt x="4204" y="0"/>
                    </a:moveTo>
                    <a:cubicBezTo>
                      <a:pt x="3070" y="634"/>
                      <a:pt x="635" y="3103"/>
                      <a:pt x="1" y="4203"/>
                    </a:cubicBezTo>
                    <a:lnTo>
                      <a:pt x="4337" y="8573"/>
                    </a:lnTo>
                    <a:lnTo>
                      <a:pt x="6772" y="11008"/>
                    </a:lnTo>
                    <a:lnTo>
                      <a:pt x="7072" y="11309"/>
                    </a:lnTo>
                    <a:lnTo>
                      <a:pt x="11309" y="15545"/>
                    </a:lnTo>
                    <a:lnTo>
                      <a:pt x="11609" y="15845"/>
                    </a:lnTo>
                    <a:lnTo>
                      <a:pt x="14044" y="18280"/>
                    </a:lnTo>
                    <a:lnTo>
                      <a:pt x="27987" y="32257"/>
                    </a:lnTo>
                    <a:cubicBezTo>
                      <a:pt x="29822" y="31323"/>
                      <a:pt x="31323" y="29855"/>
                      <a:pt x="32224" y="28021"/>
                    </a:cubicBezTo>
                    <a:lnTo>
                      <a:pt x="18247" y="14044"/>
                    </a:lnTo>
                    <a:lnTo>
                      <a:pt x="15812" y="11609"/>
                    </a:lnTo>
                    <a:lnTo>
                      <a:pt x="15545" y="11309"/>
                    </a:lnTo>
                    <a:lnTo>
                      <a:pt x="11309" y="7072"/>
                    </a:lnTo>
                    <a:lnTo>
                      <a:pt x="11009" y="6805"/>
                    </a:lnTo>
                    <a:lnTo>
                      <a:pt x="8574" y="4370"/>
                    </a:lnTo>
                    <a:lnTo>
                      <a:pt x="4204" y="0"/>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7"/>
              <p:cNvSpPr/>
              <p:nvPr/>
            </p:nvSpPr>
            <p:spPr>
              <a:xfrm>
                <a:off x="4811950" y="1243825"/>
                <a:ext cx="127600" cy="127625"/>
              </a:xfrm>
              <a:custGeom>
                <a:rect b="b" l="l" r="r" t="t"/>
                <a:pathLst>
                  <a:path extrusionOk="0" h="5105" w="5104">
                    <a:moveTo>
                      <a:pt x="2869" y="768"/>
                    </a:moveTo>
                    <a:lnTo>
                      <a:pt x="2856" y="780"/>
                    </a:lnTo>
                    <a:lnTo>
                      <a:pt x="3158" y="1079"/>
                    </a:lnTo>
                    <a:lnTo>
                      <a:pt x="3169" y="1068"/>
                    </a:lnTo>
                    <a:lnTo>
                      <a:pt x="2869" y="768"/>
                    </a:lnTo>
                    <a:close/>
                    <a:moveTo>
                      <a:pt x="4178" y="2088"/>
                    </a:moveTo>
                    <a:lnTo>
                      <a:pt x="4265" y="2174"/>
                    </a:lnTo>
                    <a:lnTo>
                      <a:pt x="4270" y="2169"/>
                    </a:lnTo>
                    <a:lnTo>
                      <a:pt x="4178" y="2088"/>
                    </a:lnTo>
                    <a:close/>
                    <a:moveTo>
                      <a:pt x="2068" y="1"/>
                    </a:moveTo>
                    <a:lnTo>
                      <a:pt x="0" y="2069"/>
                    </a:lnTo>
                    <a:lnTo>
                      <a:pt x="777" y="2860"/>
                    </a:lnTo>
                    <a:lnTo>
                      <a:pt x="777" y="2860"/>
                    </a:lnTo>
                    <a:lnTo>
                      <a:pt x="2856" y="780"/>
                    </a:lnTo>
                    <a:lnTo>
                      <a:pt x="2068" y="1"/>
                    </a:lnTo>
                    <a:close/>
                    <a:moveTo>
                      <a:pt x="777" y="2860"/>
                    </a:moveTo>
                    <a:lnTo>
                      <a:pt x="767" y="2870"/>
                    </a:lnTo>
                    <a:lnTo>
                      <a:pt x="1068" y="3170"/>
                    </a:lnTo>
                    <a:lnTo>
                      <a:pt x="1075" y="3163"/>
                    </a:lnTo>
                    <a:lnTo>
                      <a:pt x="1075" y="3163"/>
                    </a:lnTo>
                    <a:lnTo>
                      <a:pt x="777" y="2860"/>
                    </a:lnTo>
                    <a:close/>
                    <a:moveTo>
                      <a:pt x="3158" y="1079"/>
                    </a:moveTo>
                    <a:lnTo>
                      <a:pt x="1075" y="3163"/>
                    </a:lnTo>
                    <a:lnTo>
                      <a:pt x="1075" y="3163"/>
                    </a:lnTo>
                    <a:lnTo>
                      <a:pt x="1868" y="3970"/>
                    </a:lnTo>
                    <a:lnTo>
                      <a:pt x="3970" y="1902"/>
                    </a:lnTo>
                    <a:lnTo>
                      <a:pt x="4178" y="2088"/>
                    </a:lnTo>
                    <a:lnTo>
                      <a:pt x="3158" y="1079"/>
                    </a:lnTo>
                    <a:close/>
                    <a:moveTo>
                      <a:pt x="4265" y="2174"/>
                    </a:moveTo>
                    <a:lnTo>
                      <a:pt x="2168" y="4271"/>
                    </a:lnTo>
                    <a:lnTo>
                      <a:pt x="3002" y="5104"/>
                    </a:lnTo>
                    <a:lnTo>
                      <a:pt x="5104" y="3003"/>
                    </a:lnTo>
                    <a:lnTo>
                      <a:pt x="4265" y="2174"/>
                    </a:lnTo>
                    <a:close/>
                  </a:path>
                </a:pathLst>
              </a:custGeom>
              <a:solidFill>
                <a:schemeClr val="lt1"/>
              </a:solidFill>
              <a:ln cap="flat" cmpd="sng" w="1143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37"/>
            <p:cNvGrpSpPr/>
            <p:nvPr/>
          </p:nvGrpSpPr>
          <p:grpSpPr>
            <a:xfrm rot="1378338">
              <a:off x="745090" y="2424715"/>
              <a:ext cx="1410671" cy="1384480"/>
              <a:chOff x="4674700" y="1118275"/>
              <a:chExt cx="1281875" cy="1258075"/>
            </a:xfrm>
          </p:grpSpPr>
          <p:sp>
            <p:nvSpPr>
              <p:cNvPr id="827" name="Google Shape;827;p37"/>
              <p:cNvSpPr/>
              <p:nvPr/>
            </p:nvSpPr>
            <p:spPr>
              <a:xfrm>
                <a:off x="5811750" y="1120325"/>
                <a:ext cx="144825" cy="123150"/>
              </a:xfrm>
              <a:custGeom>
                <a:rect b="b" l="l" r="r" t="t"/>
                <a:pathLst>
                  <a:path extrusionOk="0" h="4926" w="5793">
                    <a:moveTo>
                      <a:pt x="1551" y="0"/>
                    </a:moveTo>
                    <a:cubicBezTo>
                      <a:pt x="702" y="0"/>
                      <a:pt x="0" y="1038"/>
                      <a:pt x="704" y="1872"/>
                    </a:cubicBezTo>
                    <a:lnTo>
                      <a:pt x="1004" y="2172"/>
                    </a:lnTo>
                    <a:lnTo>
                      <a:pt x="1805" y="1372"/>
                    </a:lnTo>
                    <a:lnTo>
                      <a:pt x="3873" y="3473"/>
                    </a:lnTo>
                    <a:lnTo>
                      <a:pt x="3072" y="4274"/>
                    </a:lnTo>
                    <a:lnTo>
                      <a:pt x="3372" y="4574"/>
                    </a:lnTo>
                    <a:cubicBezTo>
                      <a:pt x="3621" y="4822"/>
                      <a:pt x="3897" y="4926"/>
                      <a:pt x="4163" y="4926"/>
                    </a:cubicBezTo>
                    <a:cubicBezTo>
                      <a:pt x="5040" y="4926"/>
                      <a:pt x="5793" y="3792"/>
                      <a:pt x="4974" y="2973"/>
                    </a:cubicBezTo>
                    <a:lnTo>
                      <a:pt x="2272" y="271"/>
                    </a:lnTo>
                    <a:cubicBezTo>
                      <a:pt x="2038" y="81"/>
                      <a:pt x="1789" y="0"/>
                      <a:pt x="1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7"/>
              <p:cNvSpPr/>
              <p:nvPr/>
            </p:nvSpPr>
            <p:spPr>
              <a:xfrm>
                <a:off x="5384025" y="1464825"/>
                <a:ext cx="214325" cy="214350"/>
              </a:xfrm>
              <a:custGeom>
                <a:rect b="b" l="l" r="r" t="t"/>
                <a:pathLst>
                  <a:path extrusionOk="0" h="8574" w="8573">
                    <a:moveTo>
                      <a:pt x="4370" y="0"/>
                    </a:moveTo>
                    <a:lnTo>
                      <a:pt x="0" y="4370"/>
                    </a:lnTo>
                    <a:lnTo>
                      <a:pt x="4203" y="8573"/>
                    </a:lnTo>
                    <a:lnTo>
                      <a:pt x="8573" y="4203"/>
                    </a:lnTo>
                    <a:cubicBezTo>
                      <a:pt x="7939" y="3103"/>
                      <a:pt x="5504" y="634"/>
                      <a:pt x="43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7"/>
              <p:cNvSpPr/>
              <p:nvPr/>
            </p:nvSpPr>
            <p:spPr>
              <a:xfrm>
                <a:off x="4792750" y="1815900"/>
                <a:ext cx="454525" cy="454525"/>
              </a:xfrm>
              <a:custGeom>
                <a:rect b="b" l="l" r="r" t="t"/>
                <a:pathLst>
                  <a:path extrusionOk="0" h="18181" w="18181">
                    <a:moveTo>
                      <a:pt x="13978" y="1"/>
                    </a:moveTo>
                    <a:lnTo>
                      <a:pt x="1" y="13978"/>
                    </a:lnTo>
                    <a:cubicBezTo>
                      <a:pt x="435" y="14878"/>
                      <a:pt x="1035" y="15712"/>
                      <a:pt x="1769" y="16413"/>
                    </a:cubicBezTo>
                    <a:cubicBezTo>
                      <a:pt x="2469" y="17146"/>
                      <a:pt x="3303" y="17747"/>
                      <a:pt x="4237" y="18181"/>
                    </a:cubicBezTo>
                    <a:lnTo>
                      <a:pt x="18181" y="4204"/>
                    </a:lnTo>
                    <a:lnTo>
                      <a:pt x="139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7"/>
              <p:cNvSpPr/>
              <p:nvPr/>
            </p:nvSpPr>
            <p:spPr>
              <a:xfrm>
                <a:off x="5802650" y="1154600"/>
                <a:ext cx="105925" cy="105925"/>
              </a:xfrm>
              <a:custGeom>
                <a:rect b="b" l="l" r="r" t="t"/>
                <a:pathLst>
                  <a:path extrusionOk="0" h="4237" w="4237">
                    <a:moveTo>
                      <a:pt x="2135" y="1"/>
                    </a:moveTo>
                    <a:lnTo>
                      <a:pt x="1335" y="801"/>
                    </a:lnTo>
                    <a:lnTo>
                      <a:pt x="0" y="2135"/>
                    </a:lnTo>
                    <a:lnTo>
                      <a:pt x="2102" y="4237"/>
                    </a:lnTo>
                    <a:lnTo>
                      <a:pt x="3436" y="2903"/>
                    </a:lnTo>
                    <a:lnTo>
                      <a:pt x="4237" y="2102"/>
                    </a:lnTo>
                    <a:lnTo>
                      <a:pt x="21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7"/>
              <p:cNvSpPr/>
              <p:nvPr/>
            </p:nvSpPr>
            <p:spPr>
              <a:xfrm>
                <a:off x="4685175" y="1747525"/>
                <a:ext cx="630475" cy="628825"/>
              </a:xfrm>
              <a:custGeom>
                <a:rect b="b" l="l" r="r" t="t"/>
                <a:pathLst>
                  <a:path extrusionOk="0" h="25153" w="25219">
                    <a:moveTo>
                      <a:pt x="15545" y="1"/>
                    </a:moveTo>
                    <a:lnTo>
                      <a:pt x="101" y="15478"/>
                    </a:lnTo>
                    <a:cubicBezTo>
                      <a:pt x="101" y="15478"/>
                      <a:pt x="1" y="18514"/>
                      <a:pt x="3370" y="21883"/>
                    </a:cubicBezTo>
                    <a:cubicBezTo>
                      <a:pt x="6550" y="25063"/>
                      <a:pt x="9433" y="25152"/>
                      <a:pt x="9746" y="25152"/>
                    </a:cubicBezTo>
                    <a:cubicBezTo>
                      <a:pt x="9765" y="25152"/>
                      <a:pt x="9774" y="25152"/>
                      <a:pt x="9774" y="25152"/>
                    </a:cubicBezTo>
                    <a:lnTo>
                      <a:pt x="25219" y="9674"/>
                    </a:lnTo>
                    <a:lnTo>
                      <a:pt x="22784" y="7239"/>
                    </a:lnTo>
                    <a:lnTo>
                      <a:pt x="8640" y="21416"/>
                    </a:lnTo>
                    <a:lnTo>
                      <a:pt x="8507" y="21349"/>
                    </a:lnTo>
                    <a:cubicBezTo>
                      <a:pt x="6472" y="20382"/>
                      <a:pt x="4838" y="18747"/>
                      <a:pt x="3870" y="16746"/>
                    </a:cubicBezTo>
                    <a:lnTo>
                      <a:pt x="3837" y="16612"/>
                    </a:lnTo>
                    <a:lnTo>
                      <a:pt x="3937" y="16512"/>
                    </a:lnTo>
                    <a:lnTo>
                      <a:pt x="17980" y="2436"/>
                    </a:lnTo>
                    <a:lnTo>
                      <a:pt x="1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7"/>
              <p:cNvSpPr/>
              <p:nvPr/>
            </p:nvSpPr>
            <p:spPr>
              <a:xfrm>
                <a:off x="5315625" y="1298050"/>
                <a:ext cx="449525" cy="449500"/>
              </a:xfrm>
              <a:custGeom>
                <a:rect b="b" l="l" r="r" t="t"/>
                <a:pathLst>
                  <a:path extrusionOk="0" h="17980" w="17981">
                    <a:moveTo>
                      <a:pt x="15879" y="0"/>
                    </a:moveTo>
                    <a:lnTo>
                      <a:pt x="15078" y="801"/>
                    </a:lnTo>
                    <a:lnTo>
                      <a:pt x="17180" y="2902"/>
                    </a:lnTo>
                    <a:lnTo>
                      <a:pt x="17980" y="2102"/>
                    </a:lnTo>
                    <a:lnTo>
                      <a:pt x="15879" y="0"/>
                    </a:lnTo>
                    <a:close/>
                    <a:moveTo>
                      <a:pt x="14778" y="1101"/>
                    </a:moveTo>
                    <a:lnTo>
                      <a:pt x="13110" y="2769"/>
                    </a:lnTo>
                    <a:cubicBezTo>
                      <a:pt x="12448" y="3439"/>
                      <a:pt x="11687" y="3687"/>
                      <a:pt x="10922" y="3687"/>
                    </a:cubicBezTo>
                    <a:cubicBezTo>
                      <a:pt x="8758" y="3687"/>
                      <a:pt x="6572" y="1701"/>
                      <a:pt x="6572" y="1701"/>
                    </a:cubicBezTo>
                    <a:lnTo>
                      <a:pt x="1" y="8273"/>
                    </a:lnTo>
                    <a:lnTo>
                      <a:pt x="2436" y="10708"/>
                    </a:lnTo>
                    <a:lnTo>
                      <a:pt x="7006" y="6138"/>
                    </a:lnTo>
                    <a:lnTo>
                      <a:pt x="7139" y="6204"/>
                    </a:lnTo>
                    <a:cubicBezTo>
                      <a:pt x="8340" y="6772"/>
                      <a:pt x="11209" y="9640"/>
                      <a:pt x="11776" y="10841"/>
                    </a:cubicBezTo>
                    <a:lnTo>
                      <a:pt x="11843" y="10975"/>
                    </a:lnTo>
                    <a:lnTo>
                      <a:pt x="11709" y="11075"/>
                    </a:lnTo>
                    <a:lnTo>
                      <a:pt x="7239" y="15578"/>
                    </a:lnTo>
                    <a:lnTo>
                      <a:pt x="9708" y="17980"/>
                    </a:lnTo>
                    <a:lnTo>
                      <a:pt x="16246" y="11408"/>
                    </a:lnTo>
                    <a:cubicBezTo>
                      <a:pt x="16246" y="11408"/>
                      <a:pt x="12643" y="7405"/>
                      <a:pt x="15212" y="4870"/>
                    </a:cubicBezTo>
                    <a:lnTo>
                      <a:pt x="16880" y="3202"/>
                    </a:lnTo>
                    <a:lnTo>
                      <a:pt x="14778" y="110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7"/>
              <p:cNvSpPr/>
              <p:nvPr/>
            </p:nvSpPr>
            <p:spPr>
              <a:xfrm>
                <a:off x="5720100" y="1215475"/>
                <a:ext cx="127600" cy="128450"/>
              </a:xfrm>
              <a:custGeom>
                <a:rect b="b" l="l" r="r" t="t"/>
                <a:pathLst>
                  <a:path extrusionOk="0" h="5138" w="5104">
                    <a:moveTo>
                      <a:pt x="1101" y="1902"/>
                    </a:moveTo>
                    <a:lnTo>
                      <a:pt x="801" y="2202"/>
                    </a:lnTo>
                    <a:lnTo>
                      <a:pt x="824" y="2226"/>
                    </a:lnTo>
                    <a:lnTo>
                      <a:pt x="1127" y="1928"/>
                    </a:lnTo>
                    <a:lnTo>
                      <a:pt x="1101" y="1902"/>
                    </a:lnTo>
                    <a:close/>
                    <a:moveTo>
                      <a:pt x="3036" y="1"/>
                    </a:moveTo>
                    <a:lnTo>
                      <a:pt x="2202" y="835"/>
                    </a:lnTo>
                    <a:lnTo>
                      <a:pt x="4295" y="2895"/>
                    </a:lnTo>
                    <a:lnTo>
                      <a:pt x="4295" y="2895"/>
                    </a:lnTo>
                    <a:lnTo>
                      <a:pt x="5104" y="2069"/>
                    </a:lnTo>
                    <a:lnTo>
                      <a:pt x="3036" y="1"/>
                    </a:lnTo>
                    <a:close/>
                    <a:moveTo>
                      <a:pt x="4295" y="2895"/>
                    </a:moveTo>
                    <a:lnTo>
                      <a:pt x="3999" y="3199"/>
                    </a:lnTo>
                    <a:lnTo>
                      <a:pt x="4003" y="3203"/>
                    </a:lnTo>
                    <a:lnTo>
                      <a:pt x="4303" y="2903"/>
                    </a:lnTo>
                    <a:lnTo>
                      <a:pt x="4295" y="2895"/>
                    </a:lnTo>
                    <a:close/>
                    <a:moveTo>
                      <a:pt x="1935" y="1135"/>
                    </a:moveTo>
                    <a:lnTo>
                      <a:pt x="1127" y="1928"/>
                    </a:lnTo>
                    <a:lnTo>
                      <a:pt x="3202" y="4004"/>
                    </a:lnTo>
                    <a:lnTo>
                      <a:pt x="2902" y="4304"/>
                    </a:lnTo>
                    <a:lnTo>
                      <a:pt x="824" y="2226"/>
                    </a:lnTo>
                    <a:lnTo>
                      <a:pt x="0" y="3036"/>
                    </a:lnTo>
                    <a:lnTo>
                      <a:pt x="2102" y="5138"/>
                    </a:lnTo>
                    <a:lnTo>
                      <a:pt x="3999" y="3199"/>
                    </a:lnTo>
                    <a:lnTo>
                      <a:pt x="1935" y="113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7"/>
              <p:cNvSpPr/>
              <p:nvPr/>
            </p:nvSpPr>
            <p:spPr>
              <a:xfrm>
                <a:off x="4674700" y="1118275"/>
                <a:ext cx="148575" cy="125200"/>
              </a:xfrm>
              <a:custGeom>
                <a:rect b="b" l="l" r="r" t="t"/>
                <a:pathLst>
                  <a:path extrusionOk="0" h="5008" w="5943">
                    <a:moveTo>
                      <a:pt x="4313" y="1"/>
                    </a:moveTo>
                    <a:cubicBezTo>
                      <a:pt x="4047" y="1"/>
                      <a:pt x="3770" y="105"/>
                      <a:pt x="3522" y="353"/>
                    </a:cubicBezTo>
                    <a:lnTo>
                      <a:pt x="820" y="3055"/>
                    </a:lnTo>
                    <a:cubicBezTo>
                      <a:pt x="1" y="3874"/>
                      <a:pt x="754" y="5008"/>
                      <a:pt x="1631" y="5008"/>
                    </a:cubicBezTo>
                    <a:cubicBezTo>
                      <a:pt x="1896" y="5008"/>
                      <a:pt x="2173" y="4904"/>
                      <a:pt x="2421" y="4656"/>
                    </a:cubicBezTo>
                    <a:lnTo>
                      <a:pt x="2721" y="4356"/>
                    </a:lnTo>
                    <a:lnTo>
                      <a:pt x="1921" y="3555"/>
                    </a:lnTo>
                    <a:lnTo>
                      <a:pt x="4022" y="1454"/>
                    </a:lnTo>
                    <a:lnTo>
                      <a:pt x="4823" y="2254"/>
                    </a:lnTo>
                    <a:lnTo>
                      <a:pt x="5123" y="1954"/>
                    </a:lnTo>
                    <a:cubicBezTo>
                      <a:pt x="5943" y="1135"/>
                      <a:pt x="5190" y="1"/>
                      <a:pt x="4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7"/>
              <p:cNvSpPr/>
              <p:nvPr/>
            </p:nvSpPr>
            <p:spPr>
              <a:xfrm>
                <a:off x="4894500" y="1325550"/>
                <a:ext cx="1052450" cy="1050800"/>
              </a:xfrm>
              <a:custGeom>
                <a:rect b="b" l="l" r="r" t="t"/>
                <a:pathLst>
                  <a:path extrusionOk="0" h="42032" w="42098">
                    <a:moveTo>
                      <a:pt x="9807" y="5071"/>
                    </a:moveTo>
                    <a:lnTo>
                      <a:pt x="9941" y="5171"/>
                    </a:lnTo>
                    <a:lnTo>
                      <a:pt x="14411" y="9641"/>
                    </a:lnTo>
                    <a:lnTo>
                      <a:pt x="16846" y="12076"/>
                    </a:lnTo>
                    <a:lnTo>
                      <a:pt x="17146" y="12376"/>
                    </a:lnTo>
                    <a:lnTo>
                      <a:pt x="21349" y="16613"/>
                    </a:lnTo>
                    <a:lnTo>
                      <a:pt x="21649" y="16880"/>
                    </a:lnTo>
                    <a:lnTo>
                      <a:pt x="24084" y="19315"/>
                    </a:lnTo>
                    <a:lnTo>
                      <a:pt x="38261" y="33491"/>
                    </a:lnTo>
                    <a:lnTo>
                      <a:pt x="38228" y="33625"/>
                    </a:lnTo>
                    <a:cubicBezTo>
                      <a:pt x="37761" y="34626"/>
                      <a:pt x="37094" y="35560"/>
                      <a:pt x="36293" y="36327"/>
                    </a:cubicBezTo>
                    <a:cubicBezTo>
                      <a:pt x="35526" y="37127"/>
                      <a:pt x="34592" y="37761"/>
                      <a:pt x="33591" y="38228"/>
                    </a:cubicBezTo>
                    <a:lnTo>
                      <a:pt x="33458" y="38295"/>
                    </a:lnTo>
                    <a:lnTo>
                      <a:pt x="33358" y="38195"/>
                    </a:lnTo>
                    <a:lnTo>
                      <a:pt x="19281" y="24118"/>
                    </a:lnTo>
                    <a:lnTo>
                      <a:pt x="16846" y="21683"/>
                    </a:lnTo>
                    <a:lnTo>
                      <a:pt x="16546" y="21383"/>
                    </a:lnTo>
                    <a:lnTo>
                      <a:pt x="12343" y="17180"/>
                    </a:lnTo>
                    <a:lnTo>
                      <a:pt x="12042" y="16880"/>
                    </a:lnTo>
                    <a:lnTo>
                      <a:pt x="9607" y="14478"/>
                    </a:lnTo>
                    <a:lnTo>
                      <a:pt x="5004" y="9875"/>
                    </a:lnTo>
                    <a:lnTo>
                      <a:pt x="5071" y="9741"/>
                    </a:lnTo>
                    <a:cubicBezTo>
                      <a:pt x="5638" y="8540"/>
                      <a:pt x="8507" y="5705"/>
                      <a:pt x="9707" y="5138"/>
                    </a:cubicBezTo>
                    <a:lnTo>
                      <a:pt x="9807" y="5071"/>
                    </a:lnTo>
                    <a:close/>
                    <a:moveTo>
                      <a:pt x="2069" y="1"/>
                    </a:moveTo>
                    <a:lnTo>
                      <a:pt x="0" y="2102"/>
                    </a:lnTo>
                    <a:lnTo>
                      <a:pt x="1668" y="3770"/>
                    </a:lnTo>
                    <a:cubicBezTo>
                      <a:pt x="4203" y="6305"/>
                      <a:pt x="601" y="10308"/>
                      <a:pt x="601" y="10308"/>
                    </a:cubicBezTo>
                    <a:lnTo>
                      <a:pt x="7172" y="16880"/>
                    </a:lnTo>
                    <a:lnTo>
                      <a:pt x="9607" y="19315"/>
                    </a:lnTo>
                    <a:lnTo>
                      <a:pt x="9908" y="19615"/>
                    </a:lnTo>
                    <a:lnTo>
                      <a:pt x="14111" y="23818"/>
                    </a:lnTo>
                    <a:lnTo>
                      <a:pt x="14411" y="24118"/>
                    </a:lnTo>
                    <a:lnTo>
                      <a:pt x="16846" y="26553"/>
                    </a:lnTo>
                    <a:lnTo>
                      <a:pt x="32324" y="42031"/>
                    </a:lnTo>
                    <a:cubicBezTo>
                      <a:pt x="32324" y="42031"/>
                      <a:pt x="32333" y="42031"/>
                      <a:pt x="32352" y="42031"/>
                    </a:cubicBezTo>
                    <a:cubicBezTo>
                      <a:pt x="32665" y="42031"/>
                      <a:pt x="35548" y="41942"/>
                      <a:pt x="38728" y="38762"/>
                    </a:cubicBezTo>
                    <a:cubicBezTo>
                      <a:pt x="42097" y="35393"/>
                      <a:pt x="41997" y="32357"/>
                      <a:pt x="41997" y="32357"/>
                    </a:cubicBezTo>
                    <a:lnTo>
                      <a:pt x="26553" y="16880"/>
                    </a:lnTo>
                    <a:lnTo>
                      <a:pt x="24084" y="14478"/>
                    </a:lnTo>
                    <a:lnTo>
                      <a:pt x="23784" y="14178"/>
                    </a:lnTo>
                    <a:lnTo>
                      <a:pt x="19581" y="9941"/>
                    </a:lnTo>
                    <a:lnTo>
                      <a:pt x="19281" y="9641"/>
                    </a:lnTo>
                    <a:lnTo>
                      <a:pt x="16846" y="7206"/>
                    </a:lnTo>
                    <a:lnTo>
                      <a:pt x="10274" y="635"/>
                    </a:lnTo>
                    <a:cubicBezTo>
                      <a:pt x="10274" y="635"/>
                      <a:pt x="8117" y="2592"/>
                      <a:pt x="5954" y="2592"/>
                    </a:cubicBezTo>
                    <a:cubicBezTo>
                      <a:pt x="5183" y="2592"/>
                      <a:pt x="4411" y="2344"/>
                      <a:pt x="3736" y="1669"/>
                    </a:cubicBezTo>
                    <a:lnTo>
                      <a:pt x="2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7"/>
              <p:cNvSpPr/>
              <p:nvPr/>
            </p:nvSpPr>
            <p:spPr>
              <a:xfrm>
                <a:off x="4722700" y="1154600"/>
                <a:ext cx="133475" cy="133450"/>
              </a:xfrm>
              <a:custGeom>
                <a:rect b="b" l="l" r="r" t="t"/>
                <a:pathLst>
                  <a:path extrusionOk="0" h="5338" w="5339">
                    <a:moveTo>
                      <a:pt x="2102" y="1"/>
                    </a:moveTo>
                    <a:lnTo>
                      <a:pt x="1" y="2102"/>
                    </a:lnTo>
                    <a:lnTo>
                      <a:pt x="801" y="2903"/>
                    </a:lnTo>
                    <a:lnTo>
                      <a:pt x="2136" y="4237"/>
                    </a:lnTo>
                    <a:lnTo>
                      <a:pt x="4204" y="2135"/>
                    </a:lnTo>
                    <a:lnTo>
                      <a:pt x="4504" y="2436"/>
                    </a:lnTo>
                    <a:lnTo>
                      <a:pt x="2436" y="4504"/>
                    </a:lnTo>
                    <a:lnTo>
                      <a:pt x="3237" y="5338"/>
                    </a:lnTo>
                    <a:lnTo>
                      <a:pt x="5338" y="3236"/>
                    </a:lnTo>
                    <a:lnTo>
                      <a:pt x="2903" y="801"/>
                    </a:lnTo>
                    <a:lnTo>
                      <a:pt x="21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7"/>
              <p:cNvSpPr/>
              <p:nvPr/>
            </p:nvSpPr>
            <p:spPr>
              <a:xfrm>
                <a:off x="5032925" y="1464825"/>
                <a:ext cx="805600" cy="806425"/>
              </a:xfrm>
              <a:custGeom>
                <a:rect b="b" l="l" r="r" t="t"/>
                <a:pathLst>
                  <a:path extrusionOk="0" h="32257" w="32224">
                    <a:moveTo>
                      <a:pt x="4204" y="0"/>
                    </a:moveTo>
                    <a:cubicBezTo>
                      <a:pt x="3070" y="634"/>
                      <a:pt x="635" y="3103"/>
                      <a:pt x="1" y="4203"/>
                    </a:cubicBezTo>
                    <a:lnTo>
                      <a:pt x="4337" y="8573"/>
                    </a:lnTo>
                    <a:lnTo>
                      <a:pt x="6772" y="11008"/>
                    </a:lnTo>
                    <a:lnTo>
                      <a:pt x="7072" y="11309"/>
                    </a:lnTo>
                    <a:lnTo>
                      <a:pt x="11309" y="15545"/>
                    </a:lnTo>
                    <a:lnTo>
                      <a:pt x="11609" y="15845"/>
                    </a:lnTo>
                    <a:lnTo>
                      <a:pt x="14044" y="18280"/>
                    </a:lnTo>
                    <a:lnTo>
                      <a:pt x="27987" y="32257"/>
                    </a:lnTo>
                    <a:cubicBezTo>
                      <a:pt x="29822" y="31323"/>
                      <a:pt x="31323" y="29855"/>
                      <a:pt x="32224" y="28021"/>
                    </a:cubicBezTo>
                    <a:lnTo>
                      <a:pt x="18247" y="14044"/>
                    </a:lnTo>
                    <a:lnTo>
                      <a:pt x="15812" y="11609"/>
                    </a:lnTo>
                    <a:lnTo>
                      <a:pt x="15545" y="11309"/>
                    </a:lnTo>
                    <a:lnTo>
                      <a:pt x="11309" y="7072"/>
                    </a:lnTo>
                    <a:lnTo>
                      <a:pt x="11009" y="6805"/>
                    </a:lnTo>
                    <a:lnTo>
                      <a:pt x="8574" y="4370"/>
                    </a:lnTo>
                    <a:lnTo>
                      <a:pt x="42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7"/>
              <p:cNvSpPr/>
              <p:nvPr/>
            </p:nvSpPr>
            <p:spPr>
              <a:xfrm>
                <a:off x="4811950" y="1243825"/>
                <a:ext cx="127600" cy="127625"/>
              </a:xfrm>
              <a:custGeom>
                <a:rect b="b" l="l" r="r" t="t"/>
                <a:pathLst>
                  <a:path extrusionOk="0" h="5105" w="5104">
                    <a:moveTo>
                      <a:pt x="2869" y="768"/>
                    </a:moveTo>
                    <a:lnTo>
                      <a:pt x="2856" y="780"/>
                    </a:lnTo>
                    <a:lnTo>
                      <a:pt x="3158" y="1079"/>
                    </a:lnTo>
                    <a:lnTo>
                      <a:pt x="3169" y="1068"/>
                    </a:lnTo>
                    <a:lnTo>
                      <a:pt x="2869" y="768"/>
                    </a:lnTo>
                    <a:close/>
                    <a:moveTo>
                      <a:pt x="4178" y="2088"/>
                    </a:moveTo>
                    <a:lnTo>
                      <a:pt x="4265" y="2174"/>
                    </a:lnTo>
                    <a:lnTo>
                      <a:pt x="4270" y="2169"/>
                    </a:lnTo>
                    <a:lnTo>
                      <a:pt x="4178" y="2088"/>
                    </a:lnTo>
                    <a:close/>
                    <a:moveTo>
                      <a:pt x="2068" y="1"/>
                    </a:moveTo>
                    <a:lnTo>
                      <a:pt x="0" y="2069"/>
                    </a:lnTo>
                    <a:lnTo>
                      <a:pt x="777" y="2860"/>
                    </a:lnTo>
                    <a:lnTo>
                      <a:pt x="777" y="2860"/>
                    </a:lnTo>
                    <a:lnTo>
                      <a:pt x="2856" y="780"/>
                    </a:lnTo>
                    <a:lnTo>
                      <a:pt x="2068" y="1"/>
                    </a:lnTo>
                    <a:close/>
                    <a:moveTo>
                      <a:pt x="777" y="2860"/>
                    </a:moveTo>
                    <a:lnTo>
                      <a:pt x="767" y="2870"/>
                    </a:lnTo>
                    <a:lnTo>
                      <a:pt x="1068" y="3170"/>
                    </a:lnTo>
                    <a:lnTo>
                      <a:pt x="1075" y="3163"/>
                    </a:lnTo>
                    <a:lnTo>
                      <a:pt x="1075" y="3163"/>
                    </a:lnTo>
                    <a:lnTo>
                      <a:pt x="777" y="2860"/>
                    </a:lnTo>
                    <a:close/>
                    <a:moveTo>
                      <a:pt x="3158" y="1079"/>
                    </a:moveTo>
                    <a:lnTo>
                      <a:pt x="1075" y="3163"/>
                    </a:lnTo>
                    <a:lnTo>
                      <a:pt x="1075" y="3163"/>
                    </a:lnTo>
                    <a:lnTo>
                      <a:pt x="1868" y="3970"/>
                    </a:lnTo>
                    <a:lnTo>
                      <a:pt x="3970" y="1902"/>
                    </a:lnTo>
                    <a:lnTo>
                      <a:pt x="4178" y="2088"/>
                    </a:lnTo>
                    <a:lnTo>
                      <a:pt x="3158" y="1079"/>
                    </a:lnTo>
                    <a:close/>
                    <a:moveTo>
                      <a:pt x="4265" y="2174"/>
                    </a:moveTo>
                    <a:lnTo>
                      <a:pt x="2168" y="4271"/>
                    </a:lnTo>
                    <a:lnTo>
                      <a:pt x="3002" y="5104"/>
                    </a:lnTo>
                    <a:lnTo>
                      <a:pt x="5104" y="3003"/>
                    </a:lnTo>
                    <a:lnTo>
                      <a:pt x="4265" y="217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839" name="Google Shape;839;p37"/>
          <p:cNvPicPr preferRelativeResize="0"/>
          <p:nvPr/>
        </p:nvPicPr>
        <p:blipFill>
          <a:blip r:embed="rId3">
            <a:alphaModFix/>
          </a:blip>
          <a:stretch>
            <a:fillRect/>
          </a:stretch>
        </p:blipFill>
        <p:spPr>
          <a:xfrm>
            <a:off x="337200" y="2263425"/>
            <a:ext cx="2384026" cy="1436624"/>
          </a:xfrm>
          <a:prstGeom prst="rect">
            <a:avLst/>
          </a:prstGeom>
          <a:noFill/>
          <a:ln>
            <a:noFill/>
          </a:ln>
        </p:spPr>
      </p:pic>
      <p:pic>
        <p:nvPicPr>
          <p:cNvPr id="840" name="Google Shape;840;p37"/>
          <p:cNvPicPr preferRelativeResize="0"/>
          <p:nvPr/>
        </p:nvPicPr>
        <p:blipFill>
          <a:blip r:embed="rId4">
            <a:alphaModFix/>
          </a:blip>
          <a:stretch>
            <a:fillRect/>
          </a:stretch>
        </p:blipFill>
        <p:spPr>
          <a:xfrm>
            <a:off x="6437376" y="2263425"/>
            <a:ext cx="2631176" cy="1736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38"/>
          <p:cNvSpPr txBox="1"/>
          <p:nvPr>
            <p:ph idx="4" type="title"/>
          </p:nvPr>
        </p:nvSpPr>
        <p:spPr>
          <a:xfrm>
            <a:off x="714375" y="348375"/>
            <a:ext cx="7715100" cy="61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a:t>
            </a:r>
            <a:endParaRPr/>
          </a:p>
        </p:txBody>
      </p:sp>
      <p:sp>
        <p:nvSpPr>
          <p:cNvPr id="846" name="Google Shape;846;p38"/>
          <p:cNvSpPr txBox="1"/>
          <p:nvPr>
            <p:ph idx="2" type="title"/>
          </p:nvPr>
        </p:nvSpPr>
        <p:spPr>
          <a:xfrm>
            <a:off x="4815700" y="1364550"/>
            <a:ext cx="1568100" cy="47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II. Analysis</a:t>
            </a:r>
            <a:endParaRPr sz="1500"/>
          </a:p>
        </p:txBody>
      </p:sp>
      <p:sp>
        <p:nvSpPr>
          <p:cNvPr id="847" name="Google Shape;847;p38"/>
          <p:cNvSpPr txBox="1"/>
          <p:nvPr>
            <p:ph type="title"/>
          </p:nvPr>
        </p:nvSpPr>
        <p:spPr>
          <a:xfrm>
            <a:off x="550975" y="1241025"/>
            <a:ext cx="1702800" cy="61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Overview</a:t>
            </a:r>
            <a:endParaRPr sz="1500"/>
          </a:p>
        </p:txBody>
      </p:sp>
      <p:sp>
        <p:nvSpPr>
          <p:cNvPr id="848" name="Google Shape;848;p38"/>
          <p:cNvSpPr txBox="1"/>
          <p:nvPr>
            <p:ph idx="1" type="subTitle"/>
          </p:nvPr>
        </p:nvSpPr>
        <p:spPr>
          <a:xfrm>
            <a:off x="626275" y="2133675"/>
            <a:ext cx="1922400" cy="1556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AutoNum type="arabicPeriod"/>
            </a:pPr>
            <a:r>
              <a:rPr lang="en"/>
              <a:t>Business Problem</a:t>
            </a:r>
            <a:endParaRPr/>
          </a:p>
          <a:p>
            <a:pPr indent="-342900" lvl="0" marL="457200" rtl="0" algn="l">
              <a:spcBef>
                <a:spcPts val="0"/>
              </a:spcBef>
              <a:spcAft>
                <a:spcPts val="0"/>
              </a:spcAft>
              <a:buSzPts val="1800"/>
              <a:buAutoNum type="arabicPeriod"/>
            </a:pPr>
            <a:r>
              <a:rPr lang="en"/>
              <a:t>Datasource</a:t>
            </a:r>
            <a:endParaRPr/>
          </a:p>
          <a:p>
            <a:pPr indent="-342900" lvl="0" marL="457200" rtl="0" algn="l">
              <a:spcBef>
                <a:spcPts val="0"/>
              </a:spcBef>
              <a:spcAft>
                <a:spcPts val="0"/>
              </a:spcAft>
              <a:buSzPts val="1800"/>
              <a:buAutoNum type="arabicPeriod"/>
            </a:pPr>
            <a:r>
              <a:rPr lang="en"/>
              <a:t>Tools</a:t>
            </a:r>
            <a:endParaRPr/>
          </a:p>
          <a:p>
            <a:pPr indent="-342900" lvl="0" marL="457200" rtl="0" algn="l">
              <a:spcBef>
                <a:spcPts val="0"/>
              </a:spcBef>
              <a:spcAft>
                <a:spcPts val="0"/>
              </a:spcAft>
              <a:buSzPts val="1800"/>
              <a:buAutoNum type="arabicPeriod"/>
            </a:pPr>
            <a:r>
              <a:rPr lang="en"/>
              <a:t>Solution</a:t>
            </a:r>
            <a:endParaRPr/>
          </a:p>
          <a:p>
            <a:pPr indent="-342900" lvl="0" marL="457200" rtl="0" algn="l">
              <a:spcBef>
                <a:spcPts val="0"/>
              </a:spcBef>
              <a:spcAft>
                <a:spcPts val="0"/>
              </a:spcAft>
              <a:buSzPts val="1800"/>
              <a:buAutoNum type="arabicPeriod"/>
            </a:pPr>
            <a:r>
              <a:rPr lang="en"/>
              <a:t>Overview of England and India team performance</a:t>
            </a:r>
            <a:endParaRPr/>
          </a:p>
        </p:txBody>
      </p:sp>
      <p:sp>
        <p:nvSpPr>
          <p:cNvPr id="849" name="Google Shape;849;p38"/>
          <p:cNvSpPr txBox="1"/>
          <p:nvPr>
            <p:ph idx="5" type="title"/>
          </p:nvPr>
        </p:nvSpPr>
        <p:spPr>
          <a:xfrm>
            <a:off x="2819600" y="1364550"/>
            <a:ext cx="1508700" cy="47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I. Analysis</a:t>
            </a:r>
            <a:endParaRPr sz="1500"/>
          </a:p>
        </p:txBody>
      </p:sp>
      <p:sp>
        <p:nvSpPr>
          <p:cNvPr id="850" name="Google Shape;850;p38"/>
          <p:cNvSpPr txBox="1"/>
          <p:nvPr>
            <p:ph idx="7" type="title"/>
          </p:nvPr>
        </p:nvSpPr>
        <p:spPr>
          <a:xfrm>
            <a:off x="6811803" y="1364558"/>
            <a:ext cx="1508700" cy="47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Conclusion </a:t>
            </a:r>
            <a:endParaRPr sz="1500"/>
          </a:p>
        </p:txBody>
      </p:sp>
      <p:sp>
        <p:nvSpPr>
          <p:cNvPr id="851" name="Google Shape;851;p38"/>
          <p:cNvSpPr txBox="1"/>
          <p:nvPr>
            <p:ph idx="3" type="subTitle"/>
          </p:nvPr>
        </p:nvSpPr>
        <p:spPr>
          <a:xfrm>
            <a:off x="4819073" y="2241528"/>
            <a:ext cx="1627500" cy="806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AutoNum type="arabicPeriod"/>
            </a:pPr>
            <a:r>
              <a:rPr lang="en"/>
              <a:t>How does a cricket team win?</a:t>
            </a:r>
            <a:endParaRPr/>
          </a:p>
          <a:p>
            <a:pPr indent="-342900" lvl="0" marL="457200" rtl="0" algn="l">
              <a:spcBef>
                <a:spcPts val="0"/>
              </a:spcBef>
              <a:spcAft>
                <a:spcPts val="0"/>
              </a:spcAft>
              <a:buSzPts val="1800"/>
              <a:buAutoNum type="arabicPeriod"/>
            </a:pPr>
            <a:r>
              <a:rPr lang="en"/>
              <a:t>Are Indian players selected correctly? </a:t>
            </a:r>
            <a:endParaRPr/>
          </a:p>
        </p:txBody>
      </p:sp>
      <p:sp>
        <p:nvSpPr>
          <p:cNvPr id="852" name="Google Shape;852;p38"/>
          <p:cNvSpPr txBox="1"/>
          <p:nvPr>
            <p:ph idx="6" type="subTitle"/>
          </p:nvPr>
        </p:nvSpPr>
        <p:spPr>
          <a:xfrm>
            <a:off x="2760189" y="2883703"/>
            <a:ext cx="1627500" cy="806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AutoNum type="arabicPeriod"/>
            </a:pPr>
            <a:r>
              <a:rPr lang="en"/>
              <a:t>Analysis + reasons why India lost to England </a:t>
            </a:r>
            <a:endParaRPr/>
          </a:p>
          <a:p>
            <a:pPr indent="-342900" lvl="0" marL="457200" rtl="0" algn="l">
              <a:spcBef>
                <a:spcPts val="0"/>
              </a:spcBef>
              <a:spcAft>
                <a:spcPts val="0"/>
              </a:spcAft>
              <a:buSzPts val="1800"/>
              <a:buAutoNum type="arabicPeriod"/>
            </a:pPr>
            <a:r>
              <a:rPr lang="en"/>
              <a:t>What should have done differently?</a:t>
            </a:r>
            <a:endParaRPr/>
          </a:p>
          <a:p>
            <a:pPr indent="-342900" lvl="0" marL="457200" rtl="0" algn="l">
              <a:spcBef>
                <a:spcPts val="0"/>
              </a:spcBef>
              <a:spcAft>
                <a:spcPts val="0"/>
              </a:spcAft>
              <a:buSzPts val="1800"/>
              <a:buAutoNum type="arabicPeriod"/>
            </a:pPr>
            <a:r>
              <a:rPr lang="en"/>
              <a:t>How to beat Pakistan?</a:t>
            </a:r>
            <a:endParaRPr/>
          </a:p>
        </p:txBody>
      </p:sp>
      <p:sp>
        <p:nvSpPr>
          <p:cNvPr id="853" name="Google Shape;853;p38"/>
          <p:cNvSpPr txBox="1"/>
          <p:nvPr>
            <p:ph idx="8" type="subTitle"/>
          </p:nvPr>
        </p:nvSpPr>
        <p:spPr>
          <a:xfrm>
            <a:off x="6877925" y="1897800"/>
            <a:ext cx="2015100" cy="150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0"/>
              </a:spcBef>
              <a:spcAft>
                <a:spcPts val="0"/>
              </a:spcAft>
              <a:buSzPts val="1800"/>
              <a:buAutoNum type="arabicPeriod"/>
            </a:pPr>
            <a:r>
              <a:rPr lang="en"/>
              <a:t>Designed “fantasy” cricket team</a:t>
            </a:r>
            <a:endParaRPr/>
          </a:p>
          <a:p>
            <a:pPr indent="-342900" lvl="0" marL="457200" rtl="0" algn="l">
              <a:spcBef>
                <a:spcPts val="0"/>
              </a:spcBef>
              <a:spcAft>
                <a:spcPts val="0"/>
              </a:spcAft>
              <a:buSzPts val="1800"/>
              <a:buAutoNum type="arabicPeriod"/>
            </a:pPr>
            <a:r>
              <a:rPr lang="en"/>
              <a:t>MoneyBall relation </a:t>
            </a:r>
            <a:endParaRPr/>
          </a:p>
          <a:p>
            <a:pPr indent="-342900" lvl="0" marL="457200" rtl="0" algn="l">
              <a:spcBef>
                <a:spcPts val="0"/>
              </a:spcBef>
              <a:spcAft>
                <a:spcPts val="0"/>
              </a:spcAft>
              <a:buSzPts val="1800"/>
              <a:buAutoNum type="arabicPeriod"/>
            </a:pPr>
            <a:r>
              <a:rPr lang="en"/>
              <a:t>Technique Achievements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 name="Shape 857"/>
        <p:cNvGrpSpPr/>
        <p:nvPr/>
      </p:nvGrpSpPr>
      <p:grpSpPr>
        <a:xfrm>
          <a:off x="0" y="0"/>
          <a:ext cx="0" cy="0"/>
          <a:chOff x="0" y="0"/>
          <a:chExt cx="0" cy="0"/>
        </a:xfrm>
      </p:grpSpPr>
      <p:pic>
        <p:nvPicPr>
          <p:cNvPr id="858" name="Google Shape;858;p39"/>
          <p:cNvPicPr preferRelativeResize="0"/>
          <p:nvPr/>
        </p:nvPicPr>
        <p:blipFill>
          <a:blip r:embed="rId3">
            <a:alphaModFix/>
          </a:blip>
          <a:stretch>
            <a:fillRect/>
          </a:stretch>
        </p:blipFill>
        <p:spPr>
          <a:xfrm>
            <a:off x="7169613" y="1922913"/>
            <a:ext cx="1560475" cy="1481375"/>
          </a:xfrm>
          <a:prstGeom prst="rect">
            <a:avLst/>
          </a:prstGeom>
          <a:noFill/>
          <a:ln>
            <a:noFill/>
          </a:ln>
        </p:spPr>
      </p:pic>
      <p:sp>
        <p:nvSpPr>
          <p:cNvPr id="859" name="Google Shape;859;p39"/>
          <p:cNvSpPr txBox="1"/>
          <p:nvPr/>
        </p:nvSpPr>
        <p:spPr>
          <a:xfrm>
            <a:off x="2190025" y="4509900"/>
            <a:ext cx="2650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Be Vietnam"/>
                <a:ea typeface="Be Vietnam"/>
                <a:cs typeface="Be Vietnam"/>
                <a:sym typeface="Be Vietnam"/>
              </a:rPr>
              <a:t>Scorecard</a:t>
            </a:r>
            <a:r>
              <a:rPr lang="en">
                <a:latin typeface="Be Vietnam"/>
                <a:ea typeface="Be Vietnam"/>
                <a:cs typeface="Be Vietnam"/>
                <a:sym typeface="Be Vietnam"/>
              </a:rPr>
              <a:t> of </a:t>
            </a:r>
            <a:r>
              <a:rPr lang="en">
                <a:latin typeface="Be Vietnam"/>
                <a:ea typeface="Be Vietnam"/>
                <a:cs typeface="Be Vietnam"/>
                <a:sym typeface="Be Vietnam"/>
              </a:rPr>
              <a:t>Semi</a:t>
            </a:r>
            <a:r>
              <a:rPr lang="en">
                <a:latin typeface="Be Vietnam"/>
                <a:ea typeface="Be Vietnam"/>
                <a:cs typeface="Be Vietnam"/>
                <a:sym typeface="Be Vietnam"/>
              </a:rPr>
              <a:t>-Final </a:t>
            </a:r>
            <a:endParaRPr>
              <a:latin typeface="Be Vietnam"/>
              <a:ea typeface="Be Vietnam"/>
              <a:cs typeface="Be Vietnam"/>
              <a:sym typeface="Be Vietnam"/>
            </a:endParaRPr>
          </a:p>
        </p:txBody>
      </p:sp>
      <p:sp>
        <p:nvSpPr>
          <p:cNvPr id="860" name="Google Shape;860;p39"/>
          <p:cNvSpPr txBox="1"/>
          <p:nvPr/>
        </p:nvSpPr>
        <p:spPr>
          <a:xfrm>
            <a:off x="6680525" y="3455050"/>
            <a:ext cx="2909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Be Vietnam"/>
                <a:ea typeface="Be Vietnam"/>
                <a:cs typeface="Be Vietnam"/>
                <a:sym typeface="Be Vietnam"/>
              </a:rPr>
              <a:t>         How to play cricket?</a:t>
            </a:r>
            <a:endParaRPr>
              <a:latin typeface="Be Vietnam"/>
              <a:ea typeface="Be Vietnam"/>
              <a:cs typeface="Be Vietnam"/>
              <a:sym typeface="Be Vietnam"/>
            </a:endParaRPr>
          </a:p>
        </p:txBody>
      </p:sp>
      <p:pic>
        <p:nvPicPr>
          <p:cNvPr id="861" name="Google Shape;861;p39"/>
          <p:cNvPicPr preferRelativeResize="0"/>
          <p:nvPr/>
        </p:nvPicPr>
        <p:blipFill>
          <a:blip r:embed="rId4">
            <a:alphaModFix/>
          </a:blip>
          <a:stretch>
            <a:fillRect/>
          </a:stretch>
        </p:blipFill>
        <p:spPr>
          <a:xfrm>
            <a:off x="438125" y="427950"/>
            <a:ext cx="6375726" cy="398971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sp>
        <p:nvSpPr>
          <p:cNvPr id="866" name="Google Shape;866;p40"/>
          <p:cNvSpPr txBox="1"/>
          <p:nvPr>
            <p:ph type="title"/>
          </p:nvPr>
        </p:nvSpPr>
        <p:spPr>
          <a:xfrm>
            <a:off x="714375" y="348375"/>
            <a:ext cx="7715100" cy="61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MoneyBall relations</a:t>
            </a:r>
            <a:endParaRPr/>
          </a:p>
        </p:txBody>
      </p:sp>
      <p:sp>
        <p:nvSpPr>
          <p:cNvPr id="867" name="Google Shape;867;p40"/>
          <p:cNvSpPr txBox="1"/>
          <p:nvPr>
            <p:ph idx="1" type="body"/>
          </p:nvPr>
        </p:nvSpPr>
        <p:spPr>
          <a:xfrm>
            <a:off x="714375" y="1219500"/>
            <a:ext cx="7715100" cy="3381300"/>
          </a:xfrm>
          <a:prstGeom prst="rect">
            <a:avLst/>
          </a:prstGeom>
        </p:spPr>
        <p:txBody>
          <a:bodyPr anchorCtr="0" anchor="ctr" bIns="91425" lIns="91425" spcFirstLastPara="1" rIns="91425" wrap="square" tIns="91425">
            <a:noAutofit/>
          </a:bodyPr>
          <a:lstStyle/>
          <a:p>
            <a:pPr indent="-317500" lvl="0" marL="914400" rtl="0" algn="l">
              <a:lnSpc>
                <a:spcPct val="150000"/>
              </a:lnSpc>
              <a:spcBef>
                <a:spcPts val="0"/>
              </a:spcBef>
              <a:spcAft>
                <a:spcPts val="0"/>
              </a:spcAft>
              <a:buSzPts val="1400"/>
              <a:buFont typeface="Inter"/>
              <a:buChar char="●"/>
            </a:pPr>
            <a:r>
              <a:rPr lang="en">
                <a:latin typeface="Inter"/>
                <a:ea typeface="Inter"/>
                <a:cs typeface="Inter"/>
                <a:sym typeface="Inter"/>
              </a:rPr>
              <a:t> Focusing on training the batters and the fielder</a:t>
            </a:r>
            <a:endParaRPr>
              <a:latin typeface="Inter"/>
              <a:ea typeface="Inter"/>
              <a:cs typeface="Inter"/>
              <a:sym typeface="Inter"/>
            </a:endParaRPr>
          </a:p>
          <a:p>
            <a:pPr indent="-317500" lvl="0" marL="914400" rtl="0" algn="l">
              <a:lnSpc>
                <a:spcPct val="150000"/>
              </a:lnSpc>
              <a:spcBef>
                <a:spcPts val="0"/>
              </a:spcBef>
              <a:spcAft>
                <a:spcPts val="0"/>
              </a:spcAft>
              <a:buSzPts val="1400"/>
              <a:buFont typeface="Inter"/>
              <a:buChar char="●"/>
            </a:pPr>
            <a:r>
              <a:rPr lang="en">
                <a:latin typeface="Inter"/>
                <a:ea typeface="Inter"/>
                <a:cs typeface="Inter"/>
                <a:sym typeface="Inter"/>
              </a:rPr>
              <a:t>5 quality bowlers while there is only 1 well-performing batter(Virat Kohli) can be considered an unbalanced line</a:t>
            </a:r>
            <a:endParaRPr>
              <a:latin typeface="Inter"/>
              <a:ea typeface="Inter"/>
              <a:cs typeface="Inter"/>
              <a:sym typeface="Inter"/>
            </a:endParaRPr>
          </a:p>
          <a:p>
            <a:pPr indent="-304800" lvl="0" marL="914400" rtl="0" algn="l">
              <a:lnSpc>
                <a:spcPct val="150000"/>
              </a:lnSpc>
              <a:spcBef>
                <a:spcPts val="0"/>
              </a:spcBef>
              <a:spcAft>
                <a:spcPts val="0"/>
              </a:spcAft>
              <a:buClr>
                <a:schemeClr val="lt1"/>
              </a:buClr>
              <a:buSzPts val="1200"/>
              <a:buFont typeface="Inter"/>
              <a:buChar char="●"/>
            </a:pPr>
            <a:r>
              <a:rPr lang="en">
                <a:latin typeface="Inter"/>
                <a:ea typeface="Inter"/>
                <a:cs typeface="Inter"/>
                <a:sym typeface="Inter"/>
              </a:rPr>
              <a:t>Keep Virat Kohli and replace 2-3 bowlers by 2-3 better batters that have the average scoring in the same range of England's average batters. ( best option)</a:t>
            </a:r>
            <a:endParaRPr>
              <a:latin typeface="Inter"/>
              <a:ea typeface="Inter"/>
              <a:cs typeface="Inter"/>
              <a:sym typeface="Inter"/>
            </a:endParaRPr>
          </a:p>
          <a:p>
            <a:pPr indent="-304800" lvl="0" marL="914400" rtl="0" algn="l">
              <a:lnSpc>
                <a:spcPct val="150000"/>
              </a:lnSpc>
              <a:spcBef>
                <a:spcPts val="0"/>
              </a:spcBef>
              <a:spcAft>
                <a:spcPts val="0"/>
              </a:spcAft>
              <a:buClr>
                <a:schemeClr val="lt1"/>
              </a:buClr>
              <a:buSzPts val="1200"/>
              <a:buFont typeface="Inter"/>
              <a:buChar char="●"/>
            </a:pPr>
            <a:r>
              <a:rPr lang="en">
                <a:latin typeface="Inter"/>
                <a:ea typeface="Inter"/>
                <a:cs typeface="Inter"/>
                <a:sym typeface="Inter"/>
              </a:rPr>
              <a:t>If India want to keep the same “bowler team”, they may summarize and calculate the average scoring of all “batters” and replace the best batter by three to four average batters that have the same or more average scoring as England. </a:t>
            </a:r>
            <a:endParaRPr>
              <a:latin typeface="Inter"/>
              <a:ea typeface="Inter"/>
              <a:cs typeface="Inter"/>
              <a:sym typeface="Inter"/>
            </a:endParaRPr>
          </a:p>
          <a:p>
            <a:pPr indent="457200" lvl="0" marL="0" rtl="0" algn="l">
              <a:lnSpc>
                <a:spcPct val="150000"/>
              </a:lnSpc>
              <a:spcBef>
                <a:spcPts val="0"/>
              </a:spcBef>
              <a:spcAft>
                <a:spcPts val="0"/>
              </a:spcAft>
              <a:buClr>
                <a:schemeClr val="dk1"/>
              </a:buClr>
              <a:buSzPts val="1100"/>
              <a:buFont typeface="Arial"/>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pic>
        <p:nvPicPr>
          <p:cNvPr id="872" name="Google Shape;872;p41"/>
          <p:cNvPicPr preferRelativeResize="0"/>
          <p:nvPr/>
        </p:nvPicPr>
        <p:blipFill>
          <a:blip r:embed="rId3">
            <a:alphaModFix/>
          </a:blip>
          <a:stretch>
            <a:fillRect/>
          </a:stretch>
        </p:blipFill>
        <p:spPr>
          <a:xfrm>
            <a:off x="2089993" y="0"/>
            <a:ext cx="4964016" cy="514350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ricket Sport Center by Slidesgo">
  <a:themeElements>
    <a:clrScheme name="Simple Light">
      <a:dk1>
        <a:srgbClr val="000000"/>
      </a:dk1>
      <a:lt1>
        <a:srgbClr val="FFFFFF"/>
      </a:lt1>
      <a:dk2>
        <a:srgbClr val="232323"/>
      </a:dk2>
      <a:lt2>
        <a:srgbClr val="9B9B9B"/>
      </a:lt2>
      <a:accent1>
        <a:srgbClr val="CBEF53"/>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